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C627F-401E-437E-8996-FF8D63004B17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122B9-FF0E-4DC8-A389-5D338F3308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680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23F7513-D0A5-477F-A812-29D890E3AC8F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B9DAAC1-59AF-4F0E-A329-7A0AC8B89D71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7513-D0A5-477F-A812-29D890E3AC8F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AAC1-59AF-4F0E-A329-7A0AC8B89D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7513-D0A5-477F-A812-29D890E3AC8F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AAC1-59AF-4F0E-A329-7A0AC8B89D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7513-D0A5-477F-A812-29D890E3AC8F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AAC1-59AF-4F0E-A329-7A0AC8B89D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7513-D0A5-477F-A812-29D890E3AC8F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AAC1-59AF-4F0E-A329-7A0AC8B89D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7513-D0A5-477F-A812-29D890E3AC8F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AAC1-59AF-4F0E-A329-7A0AC8B89D7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7513-D0A5-477F-A812-29D890E3AC8F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AAC1-59AF-4F0E-A329-7A0AC8B89D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7513-D0A5-477F-A812-29D890E3AC8F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AAC1-59AF-4F0E-A329-7A0AC8B89D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7513-D0A5-477F-A812-29D890E3AC8F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AAC1-59AF-4F0E-A329-7A0AC8B89D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7513-D0A5-477F-A812-29D890E3AC8F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AAC1-59AF-4F0E-A329-7A0AC8B89D71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7513-D0A5-477F-A812-29D890E3AC8F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AAC1-59AF-4F0E-A329-7A0AC8B89D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23F7513-D0A5-477F-A812-29D890E3AC8F}" type="datetimeFigureOut">
              <a:rPr lang="en-GB" smtClean="0"/>
              <a:t>11/10/2015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B9DAAC1-59AF-4F0E-A329-7A0AC8B89D7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.uk/url?q=http://www.sungardensinc.com/Insects-Pests-and-Diseases-in-the-Southwest.html&amp;sa=U&amp;ei=tdpkVP35Bs3xar_ngLgP&amp;ved=0CB4Q9QEwBA&amp;usg=AFQjCNFcN_QPGZhazru5xOyicrl7M-Shbw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www.google.co.uk/url?q=http://edibug.wordpress.com/list-of-edible-insects/&amp;sa=U&amp;ei=-9pkVIeABtHrapm7gaAC&amp;ved=0CBoQ9QEwAjgU&amp;usg=AFQjCNHQgcMSEop8biAxZjHZL8gC3XzvoA" TargetMode="Externa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.uk/url?q=http://www.sungardensinc.com/Insects-Pests-and-Diseases-in-the-Southwest.html&amp;sa=U&amp;ei=tdpkVP35Bs3xar_ngLgP&amp;ved=0CB4Q9QEwBA&amp;usg=AFQjCNFcN_QPGZhazru5xOyicrl7M-Shbw" TargetMode="Externa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hyperlink" Target="http://www.google.co.uk/url?q=http://www.seasky.org/deep-sea/hydrothermal-vents.html&amp;sa=U&amp;ei=PttkVKyEPdHVatTHguAO&amp;ved=0CDIQ9QEwDg&amp;usg=AFQjCNHENUfKCptU0GWJZPIpz6ffdaDeQA" TargetMode="Externa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hyperlink" Target="http://www.google.co.uk/url?q=http://www.earthtimes.org/pollution/co2-fish-eggs-larvae-ocean-acidification/1706/&amp;sa=U&amp;ei=ettkVMHeAcfgasbtgugF&amp;ved=0CDoQ9QEwEg&amp;usg=AFQjCNFBHFQQ81WpN9R7Xvc9J57gG4bPbQ" TargetMode="Externa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Amphibians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6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008" y="0"/>
            <a:ext cx="3528392" cy="620688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itchFamily="66" charset="0"/>
              </a:rPr>
              <a:t>Who am I?</a:t>
            </a:r>
            <a:endParaRPr lang="en-GB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772046"/>
            <a:ext cx="2880320" cy="272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724128" y="772046"/>
            <a:ext cx="2880320" cy="272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32237" y="3717032"/>
            <a:ext cx="2880320" cy="272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724128" y="3717032"/>
            <a:ext cx="2880320" cy="272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07410" y="8287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Food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144" y="84008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Where in the world?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25092" y="386104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Habitat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416" y="385852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Group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Explosion 2 13"/>
          <p:cNvSpPr/>
          <p:nvPr/>
        </p:nvSpPr>
        <p:spPr>
          <a:xfrm>
            <a:off x="620416" y="3861048"/>
            <a:ext cx="2655440" cy="2448272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067570" y="498625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Amphibians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6" name="AutoShape 2" descr="data:image/jpeg;base64,/9j/4AAQSkZJRgABAQAAAQABAAD/2wCEAAkGBxQTEhQUExQVFRUUFRQVFxcXFxQVFxgUFRQWFxQUFBcYHCggGBwlHBQUITEhJSkrLi4uFx8zODMsNygtLiwBCgoKDg0OGhAQGiwkICQsLCwsLCwsLCwsLCwsLCwsLCwsLCwsLCwsLCwsLCwsLCwsLCwsLCwsLCwsLCwsLCwsLP/AABEIALcBFAMBIgACEQEDEQH/xAAbAAACAwEBAQAAAAAAAAAAAAACAwABBAUGB//EADkQAAEDAgQEAwYFBAIDAQAAAAEAAhEDIQQSMUEFIlFhcYGREzJSobHwBhRC0eEjcsHxYpJDgtIz/8QAGAEAAwEBAAAAAAAAAAAAAAAAAAECAwT/xAAnEQACAgICAgECBwAAAAAAAAAAAQIRAyEEEjFBE1FhIjKBobHw8f/aAAwDAQACEQMRAD8A+dhNCWwJ4p27rrOFlBG1CiY5ABhG1DCgKpCYcokDSilBIQVhCrBTAYESWHIgUEjWoksFGECYbSiaUsIgmIZKiEFQJAErVAqIsRatUonYy1FSiLAiiioFFgWoqURYiKKFCSkBHpZUcd0FOoHCRdK/Q69lPQI3FAUDIohLlEAcgJtNySEQKhG5uAEd0irZCXK88iCmJBUq3VNWfIJTgUIHQYRAoJV5lRIwK0LSrQItGEARBUIaEYKUCjaUhMYoFQVoJCVoArBTAYoEIKsFIVBKBVKqUAZquILXXuPotTHgiQseObus2Gc4G3ooujbomrR1lEl9Xp9CkvEQXZvQtHknZCgzYqLoWYYvoP8AKJtR50a70P7I7D+MupXgaE+RQ06xd+l3oo51T4XeiOg5zZc/QaXAv18v8hRKfVWXHFegccIGXc3d/wDP7rnN5TZaX1JM+e3lv9iUl7ZP399PMrieRt2zs+NKNI0gyqJWUVMqr831XZDL2RxyxUx6iUKwKtX2J6s5jHJgSmhMClGrDCJRlMnQI6TJTEQBGAo4wo1yaJZIUAKJRMLLCY1ACjzJiYQVhLzro8O4cakOdyt67n+0dO6mU4wVyY4xcnSE4ag55hon5AeJ2W5vC3XkjyuPVdakwABrGwPu56qzHiPr6afVcM+a2/wnUuL9Tz7qZaYKpdivgXvHI2b6DfyQ4fgNZ2tPIOrv2C6seVSjbOaeFqVJHJWyjw+oROXKOruUeW5XpcLwIsEtaJ6wSfK1kZ4fUn3ST6n5+HyWGTlSTqEf1OjHxF5kzzzOFHdwHk4+nVJfgXDS/wB7L0j8HUGrD6Ss76bvhdOmhHRYLlZU9/wW+LD0eacCNQhzLtYvDuP6TH9pPouS/DOmzXH/ANT6LrxcmMtPRzZONKO0cvHVbwFeB4dUqODQLn1jqeg7ldzAfhuq8yWGm3dz9e8N1JXpMNgBSbFPWwOkk9STqRI9dk8mVR8bZePE5fZHOwf4dp0Rme7O+1v0A+G+h16LPxBoO/kNdN/4W3FNq7sMW0k2tI1nRp8h3XHxLHzBY/whx/x9yuDtNu2dThFKkcTG03g8rnR0krAajjufVdxzXXljv+rp06oMPwKpVdIGUbyCTprlHgei6seb1Iwlifo5mFwrnuDR4k9ANSuvXaBDRADRAFpHMBcayeY95K7TOHNoMDSBzE65pdlidu5i4Sq+Ui1NsC2Zx5be7luevSesrPLl7OkaY8fVbPPVSNj06baAxvcm1kgkj/Z32vof3XXxOJY45crHSZENDQHTJE2Mwd+q59WmIgC0EXbeHTE5ovpoFkWZK/3t8rLC6rBXQqDlOnr+0rm1qMlbYnTM8i0U7EuVK/y5VLpsw0ahiANh6Im4jsB5LMx7BoCfEx9EwVjs0Dyn6ppgzbh8S6bIsRiQBtPbqsIJOp8lVS6qyaH+1zXUlIw4smymhMaHqw5LC3YDhdSsYptJ6k2aPEp2kKrMocmUKL6hhjS49gT6xovW8K/CNMXqu9ofhacrdJ1Nz8l6CnhQxuVrcrRplbA1Am14uLx+yylyIrwbR48n5PK8I/CjyQ6tyj4bE6fqvHkvRs4dTbMuJ+m9vl8051J2kbA6OFiCSO5ubEQTA1NhNVkgk3BnUe6TqZ2920XJESFyZJ93+I6YQ6LRVXD0xsbWiZBMkR0mx+pjUWxtIEcrfEkdo3v18u8IKk7hwa5o94uBvlIJAGl8pE3cCIN1KTXWIBBlvuyLiBlgQSwhtpmzje0KVS8F2bKeMaBMgc2XUdDAtBnlI8VZxonVsDLMuaRe4g6GQ356apIe8wfaO1g87rMyZnF1onLUY7UWZIvITfzDzlcXvOos9rmyKYpuzmQYDgTYTLHxM2VgaaGKm2p5fdPeYBzTOVp/7t1EplSqeoBkAOvpzARLRml0HLaeugWL2xyxJeC1sj2VGoTkpEDeTmcbTvTcNCrdiReZGQOa4N9o1ziPaQ4FpDDIpTBFreIlsYZxZi9jBImBaNZPSWCTMk2sj/NXcTb3jF5F3tAJDTcnKLT53KFj6cuh/s4c539RgLSRGUNqUyIjJGXpMgwjYwADLUw82AAqOYJbTa1pOZpzgZcwnsj5EHVjK9UiR7t3CTO2aYmNhbs2bEmMzsQTF4Mb2APMXNgGXEZCCAP0O3Klbh1WCGtpXaByVQGnky5SxwhzQDYbwJlVSwNUE53U2y0jnrCC0kzDQ248bkzmJT7fYKI6k6dSLEk3nl1dEEtiW7HRwNwCayixcYEt0DnRcH9Ljl/WJdu3otFRrAObEUQJvl9o4zPKRDrXGmkyseKq0AIFSs83EUabWDPAsCROkbnQKO7fr9wpFNpAxzHcHlsQC6TIAOpBmZJgRqVT3NmIc47hgL4JJN4NwAAIn9ROy54x7JJGHEAgg1KjnQ6Z5x3t0RYjjlYiM4pDQNptDW3OWJEkEEagpNyf9/wLRtFKoBLaWUSRnqPDGi+XQEaRALYvBWOvi6YtUrZhb+lh2kM0Aa0VCBMdLrlY3EiMznBxgkTLrmeto7QuJWx5JhlgN9LXgADxKuOKUjOWVI9DieMNYeQCkBMuIFR590iXG/oLLzGO40DZkzB5jY3jmkDWBEfNZ6oza380oYdvwrpXFpGD5NvYym/pJOkkx5CNupTabZ1v3v8AInTfdJp0wOq20G6Xk7Hdc2VSh5RvCUZeGQ0Ld9N9+8yPNcx1C5su5X0+/v09FzJAMndVx5WyMy1Rn/KnofRRPFR21vNUuvs/octfc5DArqVEl9RC0qrLoeExpWfMnNKaYUPBTsNRdUcGsaXOOgAklbeBcAq4ggwW0yffNgezJ94r6Rw3htGg3IwZRaTq5x/5O33t6BTPMojhicjyvDfwkQM1Ygn4AbD+5w18B6rtezhsAAADQC1tgNI8v469WtSbeCR3NtzaOw+4UZVpkQG6Xv23A8lw5OR29nZDEorRyqBe0iWk7Tru2bmY1Po3pK2Nc62gk66jNbKSbzdo1k31JT6dQgxt9xf1RVg7M0A+8LRrOuUGbSBH+rZd22XSFClJNrRFoEczSBBFiMzozQbGzptn9kZn3coBvnyiznXDYIaMp87HW3aosicwtJEwQcpOhB9PC86JOIqs+IE3tDnRLmkgSYAhumklV2oVWcptDKWxmEdm08wEuuadp1FyBN4W+iyABlAHK3LGb9TMzQSZLWnOALi7T0mixzrNlupkOmdIPugAgNgRpsro/wBOZytMaaWLbi7Y/wDHrO2mij5EyqI5gLTnNi0NLTAzTLC15MxNSW7xlbpqlwS6XEm/vcouHh1NjIcTnnKbC8NsCZW2pUgRmawga6uayXAhkAiORvcwJgi6SSecA3PLBgkuYMoOznQ0Ok9GxuCmwEPge8BYl5AyOLnQTm5hmYcrQZHxk2grK2vzAA5i0sAAcSGzAzAgxGWgTGv9Qjx2Yig6bAixIDYeXNbBa0agg5yY8RsFhqDMAaj5AILi1pyNMFwc/czDTbTTdNWJim8QIi7rttFrENgyNXHl96TcxrCJ/Fdd9bRDdQL5v+IaARESUv2Gt87rCWu5XCOUyeomO4Sa2EjQO5eUE6TIOY9p3GkJ0S2SriGutlYAb5g1sgHpGtmmRfWdksvA91jRrAJOYARGXtb1KjKQHSOaAPiObMD6n1S3sM80jqPLQHcX+SpY7JczRUxRiwsNCXQCJMQ4am7jewIWR1SfidF4MDQ6GNDImUrEYlrRdwIEdhN7/MrFW4uIt8lvDAzGWZHRJgDsIBsDF7EbEW9Fme/4R1v4mTf70WPBY9rnXBJ6HT+V2adSdk5OOMSuZyqnDnOu4yOiw45gbAHj/hemrMIGncf6/ZeX4lVDnmNBb01+a040u8jPMuqMpVEqSgcV3HKXmVvcllMpiVhkRpFgPxpiCT990v8ANdvn/CldolLgHVRHGvKRTm3pjBix0Pr/AAor/KDqojQHDlMaEFRsFeg/BmHouqudWghgBDXe6SSbkbxGndDaSs2SvQvhH4er1xLGQz43crfL4vJe14F+GsLRINX+s8dRyA9m/vK64x4fpYbbBLqYKYiRpv8AwuPLyH4R0wwr2ec4lj3uxlMGRTDnB4OaAwE5RTIEAhsaxddnCvzgZhYnds7XH3rdNOGcDmLR99tfseWmgTGxO9ptGxg9ttu655T7JaNVGjQ3DAi8+fib9LmUzJl7C3gbn/ST7b1/13uPd0mzdVWI4gAbAna1x4n0UUx2PfVANrffa/p1uk47jDaUOILgwSQBJJgne2/fVcfiPEsomYvAHUnQJLMTzwSYidAZO89ZPVa40/JE2jHifxWHuLiMoNgBaANAY1gK6X4lbBOsW8+ixcZ4S54LgN4A2AJ22XHocKeCCbNG+2uviU5YYPbZKySPo3COM54bpnFspjZpywd4m/QrsF06EjMKj499wP6w1oOoIIB2iN15HhTXNYQ4hvKGQ7l5gcssPQtXpMPVfMBshpsC6MzQCW31u4ye7QoWOi+1m0YXI4gAA2bmAzPIc9rnOg2AJz27FMblkuJhjuXNMw2Q0NAnkOZ22hZ3XOovY0A3LGmQWn/9HOlhaBMiN+slMGIgGQ12XLyCS3KXghzv+Qym/qrqtis1Ow0e80gmQcpBLnPY7NHw8zZH93dBWwpcQc22XM0i5M5y0HoWi3SUwsh4IPPDtbcheSL9b+iYKbByhshuaCToTYtWiiS2Z6WGkOgANAIgjK6YgNcNr3EKsRhQJJEXNjdsyDmHj/laKmLDB1gD5DquHjuJOeYbvotY4/qZSnRk4hWa2Y3/ANLz+Oxrtl3K+DAFyC47dP3WH8nufv1srlJRMqcjzD6TnGXGRPl2ULF1uO0sjG9ybRBsNZ6XHquIHrow/lswyrdBgro4TidSnGjgev7hcz2kq3viyrJGMtNWTGUo+DsYrjrnNgNAneZ+UarlNaOqQKnZHnhTGMYKojlJy8jTQnQrO9pCZ7dQ12kQVakKjO4oMyj0JKYiwULiqJQEoGGah6lUgVpaGYKq3cEYM06nQCJme2655MnVbMFjTSFRrTBflGYahoJloOwNpj4QsjZ+D2vB65DYfWwzb3ZWplvkSGkfJdnDYageYhltDQrUy3/o4/QBfMH1ABMyfvVFS4hGrQVzPjpuzaOZ0fSKvEGsfDSRzAAk8pBvI3B84SMXxe8AT3Fx6LxlDi7BqwdpEx4XstTOKM2IHy+qFgSB5mz0jMYSCQHHyI+qL86GyZJLrBgF57RcrhDiTiAM5I+g7LfgeI06Z5QZ3cYaf+0kjyhU8aJUzo8O4S9uavXALhJYw3DJOru6wNqk53G9zF4mAUPEvxA6pDGEgaWMBX7MFomDHlEiNlEolKRqw+JYNRoSI6vAJiekLdUZPM0FzYnKQM2aRBnYWC8+1jt3EQI62bcuHddXC1SwRsbGdTN5/hR1K7HTw9Nrb5WzBcSbw7Zsu2mVuweUWGY2nk0ALsxaD4yuW14Ikjt5C6YzEwLknoCbdVfxi7naa5tnRfnALQAeY2cBpIhRtUiOY2ibATrIPrK4zuI2WapxE+StYyXkPSOx0Nu4HrIGnRYK3FvAdtfVcCrxA7lcjEcYG1/otYwMnkO/juLzqfmpgsbu3fdePdjJJO5+4Uo4rL7pcN7Eq3jdaIU9nvacm5P36rTSpSbWP3tofJeMw/4iqNOoP9zR/iEyr+Jq5bDXMZOpY2CZ8SY8oXM+Pkb9G3zRoV+KK+au5oIinyCJidXa6GbeS4xCt5O6GV2xjSo5W7dheaiFDKYg5VuqJRKqUqAOSllXmQFyKGEXIXFDKiYURUpKkpWMiiqVaQHJpa2TKiFjgB3QuPRZnQWHIpSwVYKAoZKuUAcrBTAbTcVto4pw1v4rA1yIOQSd3C4ljiA7k76gdzC9A7hWIZEUc46scDPeDC8O0r6N+A/xU0ZcNXgMNqbj+g/C4n9J2Ox7aY5IOriVFpOmYfZPFjSqN8WmPXRU2ovoTqlCoHBtRstLw5psWuYcr5aRIgxeNxpIXyjGY2ox72loOVxGhbadQJP1U4VJ+UPLS8HX9uVXtyvOO4y/YAepSKnEah1d6WW/VmNs9LUxAFy4Dxhc3EcZaPdlx63AXFdVnW/jdDKfURqq8Re7U+VoS/zJ7egSY6KAKg0OFfw9AqNVLARAIsC/aow9DNrAT1QBFgaPzCJtUHZZ8qhanZOjQShQhymZMKCKEuVEqJWFFSqUVIsKIoohJRYyyqJQlyoOUjooqK4UTsdHKD7KApYKuVmb0NlW0pYRAoEFKIoSqTAYEYSmlGixUNa5dLBVCGOuLrDQwpcJEHtuVqwzg2Q8H6KkZyNTuIVM7aheQ9oaA4EhxyjK0kjU5bT0CXUrl1ydelh5AWHgEiqR18Ekv6IsmrNFSkIWeEJqlQVIRY0mFlUVAqwiwokq84TqVAHdWacIJsQyN09zAIi41QgDoie8RCaBgyrSgrzIGMVygDlMydiClSUAcqzpBQxQWSsyhegdDHOQkpIfdNazrZABBEKRPZX7ToEtz+pH1RQhn5cfEoaLfiKQag6koDU+5RodM0CiPi+Size0KiNDo5StUoFmmdATSrDlRCoJiGNKKVQVSpEEn4ZupIsAs4TBVMRsqsT8DGVSDIMHaEbqxKztKKUWKhgejaUgFFKAH1HXQFyCVSBUNBV+0VNp2m3RCCgRppVioKkys4epPRAdTRmVZkt7lQchMKHSogm0oiLKrJLBVSqVosNkUVSqJRYUWpKCVRKYqLc6LqFxhA5XKRRC4oQUUKiEAWpCFxjZUKoSsKGhUlhytFhRzkbUpEFBuwiVAVRUTALMrYgTaQ1TExjCgKIIC5IksFE1yWCiQAe6dTpz4JTCAnNq9ECYDtSqTAR0RAooVi83yQkp3sgdLJNSmQgaBlXmUaqITGH7RXmS4VtKQhrXJ2dZkxpTJY5t1T0VDpEyhrWKZICsuQqkDLUlVKrMmAQUKAlUSgKGN1TatjY2WWVeZIKOjVa3J/lY/YiJ7oS+0Kqb+qBJNFFqtQv6K0UVs5SsFRRSblgq1aiQiI/aGIUUTQgva2hLlRRCCiSiDlFEwDBlSVFEhBscmSoogkMPRMq7FUogVC8RTi+xSmqKIKQQPVUFFExhByMOUUSEx1GtCKrUlRRMza2KVSoogZYEoSFFEACooomMpVKiiQBAoZUUQNIrMooomV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AutoShape 4" descr="data:image/jpeg;base64,/9j/4AAQSkZJRgABAQAAAQABAAD/2wCEAAkGBxQTEhQUExQVFRUUFRQVFxcXFxQVFxgUFRQWFxQUFBcYHCggGBwlHBQUITEhJSkrLi4uFx8zODMsNygtLiwBCgoKDg0OGhAQGiwkICQsLCwsLCwsLCwsLCwsLCwsLCwsLCwsLCwsLCwsLCwsLCwsLCwsLCwsLCwsLCwsLCwsLP/AABEIALcBFAMBIgACEQEDEQH/xAAbAAACAwEBAQAAAAAAAAAAAAACAwABBAUGB//EADkQAAEDAgQEAwYFBAIDAQAAAAEAAhEDIQQSMUEFIlFhcYGREzJSobHwBhRC0eEjcsHxYpJDgtIz/8QAGAEAAwEBAAAAAAAAAAAAAAAAAAECAwT/xAAnEQACAgICAgECBwAAAAAAAAAAAQIRAyEEEjFBE1FhIjKBobHw8f/aAAwDAQACEQMRAD8A+dhNCWwJ4p27rrOFlBG1CiY5ABhG1DCgKpCYcokDSilBIQVhCrBTAYESWHIgUEjWoksFGECYbSiaUsIgmIZKiEFQJAErVAqIsRatUonYy1FSiLAiiioFFgWoqURYiKKFCSkBHpZUcd0FOoHCRdK/Q69lPQI3FAUDIohLlEAcgJtNySEQKhG5uAEd0irZCXK88iCmJBUq3VNWfIJTgUIHQYRAoJV5lRIwK0LSrQItGEARBUIaEYKUCjaUhMYoFQVoJCVoArBTAYoEIKsFIVBKBVKqUAZquILXXuPotTHgiQseObus2Gc4G3ooujbomrR1lEl9Xp9CkvEQXZvQtHknZCgzYqLoWYYvoP8AKJtR50a70P7I7D+MupXgaE+RQ06xd+l3oo51T4XeiOg5zZc/QaXAv18v8hRKfVWXHFegccIGXc3d/wDP7rnN5TZaX1JM+e3lv9iUl7ZP399PMrieRt2zs+NKNI0gyqJWUVMqr831XZDL2RxyxUx6iUKwKtX2J6s5jHJgSmhMClGrDCJRlMnQI6TJTEQBGAo4wo1yaJZIUAKJRMLLCY1ACjzJiYQVhLzro8O4cakOdyt67n+0dO6mU4wVyY4xcnSE4ag55hon5AeJ2W5vC3XkjyuPVdakwABrGwPu56qzHiPr6afVcM+a2/wnUuL9Tz7qZaYKpdivgXvHI2b6DfyQ4fgNZ2tPIOrv2C6seVSjbOaeFqVJHJWyjw+oROXKOruUeW5XpcLwIsEtaJ6wSfK1kZ4fUn3ST6n5+HyWGTlSTqEf1OjHxF5kzzzOFHdwHk4+nVJfgXDS/wB7L0j8HUGrD6Ss76bvhdOmhHRYLlZU9/wW+LD0eacCNQhzLtYvDuP6TH9pPouS/DOmzXH/ANT6LrxcmMtPRzZONKO0cvHVbwFeB4dUqODQLn1jqeg7ldzAfhuq8yWGm3dz9e8N1JXpMNgBSbFPWwOkk9STqRI9dk8mVR8bZePE5fZHOwf4dp0Rme7O+1v0A+G+h16LPxBoO/kNdN/4W3FNq7sMW0k2tI1nRp8h3XHxLHzBY/whx/x9yuDtNu2dThFKkcTG03g8rnR0krAajjufVdxzXXljv+rp06oMPwKpVdIGUbyCTprlHgei6seb1Iwlifo5mFwrnuDR4k9ANSuvXaBDRADRAFpHMBcayeY95K7TOHNoMDSBzE65pdlidu5i4Sq+Ui1NsC2Zx5be7luevSesrPLl7OkaY8fVbPPVSNj06baAxvcm1kgkj/Z32vof3XXxOJY45crHSZENDQHTJE2Mwd+q59WmIgC0EXbeHTE5ovpoFkWZK/3t8rLC6rBXQqDlOnr+0rm1qMlbYnTM8i0U7EuVK/y5VLpsw0ahiANh6Im4jsB5LMx7BoCfEx9EwVjs0Dyn6ppgzbh8S6bIsRiQBtPbqsIJOp8lVS6qyaH+1zXUlIw4smymhMaHqw5LC3YDhdSsYptJ6k2aPEp2kKrMocmUKL6hhjS49gT6xovW8K/CNMXqu9ofhacrdJ1Nz8l6CnhQxuVrcrRplbA1Am14uLx+yylyIrwbR48n5PK8I/CjyQ6tyj4bE6fqvHkvRs4dTbMuJ+m9vl8051J2kbA6OFiCSO5ubEQTA1NhNVkgk3BnUe6TqZ2920XJESFyZJ93+I6YQ6LRVXD0xsbWiZBMkR0mx+pjUWxtIEcrfEkdo3v18u8IKk7hwa5o94uBvlIJAGl8pE3cCIN1KTXWIBBlvuyLiBlgQSwhtpmzje0KVS8F2bKeMaBMgc2XUdDAtBnlI8VZxonVsDLMuaRe4g6GQ356apIe8wfaO1g87rMyZnF1onLUY7UWZIvITfzDzlcXvOos9rmyKYpuzmQYDgTYTLHxM2VgaaGKm2p5fdPeYBzTOVp/7t1EplSqeoBkAOvpzARLRml0HLaeugWL2xyxJeC1sj2VGoTkpEDeTmcbTvTcNCrdiReZGQOa4N9o1ziPaQ4FpDDIpTBFreIlsYZxZi9jBImBaNZPSWCTMk2sj/NXcTb3jF5F3tAJDTcnKLT53KFj6cuh/s4c539RgLSRGUNqUyIjJGXpMgwjYwADLUw82AAqOYJbTa1pOZpzgZcwnsj5EHVjK9UiR7t3CTO2aYmNhbs2bEmMzsQTF4Mb2APMXNgGXEZCCAP0O3Klbh1WCGtpXaByVQGnky5SxwhzQDYbwJlVSwNUE53U2y0jnrCC0kzDQ248bkzmJT7fYKI6k6dSLEk3nl1dEEtiW7HRwNwCayixcYEt0DnRcH9Ljl/WJdu3otFRrAObEUQJvl9o4zPKRDrXGmkyseKq0AIFSs83EUabWDPAsCROkbnQKO7fr9wpFNpAxzHcHlsQC6TIAOpBmZJgRqVT3NmIc47hgL4JJN4NwAAIn9ROy54x7JJGHEAgg1KjnQ6Z5x3t0RYjjlYiM4pDQNptDW3OWJEkEEagpNyf9/wLRtFKoBLaWUSRnqPDGi+XQEaRALYvBWOvi6YtUrZhb+lh2kM0Aa0VCBMdLrlY3EiMznBxgkTLrmeto7QuJWx5JhlgN9LXgADxKuOKUjOWVI9DieMNYeQCkBMuIFR590iXG/oLLzGO40DZkzB5jY3jmkDWBEfNZ6oza380oYdvwrpXFpGD5NvYym/pJOkkx5CNupTabZ1v3v8AInTfdJp0wOq20G6Xk7Hdc2VSh5RvCUZeGQ0Ld9N9+8yPNcx1C5su5X0+/v09FzJAMndVx5WyMy1Rn/KnofRRPFR21vNUuvs/octfc5DArqVEl9RC0qrLoeExpWfMnNKaYUPBTsNRdUcGsaXOOgAklbeBcAq4ggwW0yffNgezJ94r6Rw3htGg3IwZRaTq5x/5O33t6BTPMojhicjyvDfwkQM1Ygn4AbD+5w18B6rtezhsAAADQC1tgNI8v469WtSbeCR3NtzaOw+4UZVpkQG6Xv23A8lw5OR29nZDEorRyqBe0iWk7Tru2bmY1Po3pK2Nc62gk66jNbKSbzdo1k31JT6dQgxt9xf1RVg7M0A+8LRrOuUGbSBH+rZd22XSFClJNrRFoEczSBBFiMzozQbGzptn9kZn3coBvnyiznXDYIaMp87HW3aosicwtJEwQcpOhB9PC86JOIqs+IE3tDnRLmkgSYAhumklV2oVWcptDKWxmEdm08wEuuadp1FyBN4W+iyABlAHK3LGb9TMzQSZLWnOALi7T0mixzrNlupkOmdIPugAgNgRpsro/wBOZytMaaWLbi7Y/wDHrO2mij5EyqI5gLTnNi0NLTAzTLC15MxNSW7xlbpqlwS6XEm/vcouHh1NjIcTnnKbC8NsCZW2pUgRmawga6uayXAhkAiORvcwJgi6SSecA3PLBgkuYMoOznQ0Ok9GxuCmwEPge8BYl5AyOLnQTm5hmYcrQZHxk2grK2vzAA5i0sAAcSGzAzAgxGWgTGv9Qjx2Yig6bAixIDYeXNbBa0agg5yY8RsFhqDMAaj5AILi1pyNMFwc/czDTbTTdNWJim8QIi7rttFrENgyNXHl96TcxrCJ/Fdd9bRDdQL5v+IaARESUv2Gt87rCWu5XCOUyeomO4Sa2EjQO5eUE6TIOY9p3GkJ0S2SriGutlYAb5g1sgHpGtmmRfWdksvA91jRrAJOYARGXtb1KjKQHSOaAPiObMD6n1S3sM80jqPLQHcX+SpY7JczRUxRiwsNCXQCJMQ4am7jewIWR1SfidF4MDQ6GNDImUrEYlrRdwIEdhN7/MrFW4uIt8lvDAzGWZHRJgDsIBsDF7EbEW9Fme/4R1v4mTf70WPBY9rnXBJ6HT+V2adSdk5OOMSuZyqnDnOu4yOiw45gbAHj/hemrMIGncf6/ZeX4lVDnmNBb01+a040u8jPMuqMpVEqSgcV3HKXmVvcllMpiVhkRpFgPxpiCT990v8ANdvn/CldolLgHVRHGvKRTm3pjBix0Pr/AAor/KDqojQHDlMaEFRsFeg/BmHouqudWghgBDXe6SSbkbxGndDaSs2SvQvhH4er1xLGQz43crfL4vJe14F+GsLRINX+s8dRyA9m/vK64x4fpYbbBLqYKYiRpv8AwuPLyH4R0wwr2ec4lj3uxlMGRTDnB4OaAwE5RTIEAhsaxddnCvzgZhYnds7XH3rdNOGcDmLR99tfseWmgTGxO9ptGxg9ttu655T7JaNVGjQ3DAi8+fib9LmUzJl7C3gbn/ST7b1/13uPd0mzdVWI4gAbAna1x4n0UUx2PfVANrffa/p1uk47jDaUOILgwSQBJJgne2/fVcfiPEsomYvAHUnQJLMTzwSYidAZO89ZPVa40/JE2jHifxWHuLiMoNgBaANAY1gK6X4lbBOsW8+ixcZ4S54LgN4A2AJ22XHocKeCCbNG+2uviU5YYPbZKySPo3COM54bpnFspjZpywd4m/QrsF06EjMKj499wP6w1oOoIIB2iN15HhTXNYQ4hvKGQ7l5gcssPQtXpMPVfMBshpsC6MzQCW31u4ye7QoWOi+1m0YXI4gAA2bmAzPIc9rnOg2AJz27FMblkuJhjuXNMw2Q0NAnkOZ22hZ3XOovY0A3LGmQWn/9HOlhaBMiN+slMGIgGQ12XLyCS3KXghzv+Qym/qrqtis1Ow0e80gmQcpBLnPY7NHw8zZH93dBWwpcQc22XM0i5M5y0HoWi3SUwsh4IPPDtbcheSL9b+iYKbByhshuaCToTYtWiiS2Z6WGkOgANAIgjK6YgNcNr3EKsRhQJJEXNjdsyDmHj/laKmLDB1gD5DquHjuJOeYbvotY4/qZSnRk4hWa2Y3/ANLz+Oxrtl3K+DAFyC47dP3WH8nufv1srlJRMqcjzD6TnGXGRPl2ULF1uO0sjG9ybRBsNZ6XHquIHrow/lswyrdBgro4TidSnGjgev7hcz2kq3viyrJGMtNWTGUo+DsYrjrnNgNAneZ+UarlNaOqQKnZHnhTGMYKojlJy8jTQnQrO9pCZ7dQ12kQVakKjO4oMyj0JKYiwULiqJQEoGGah6lUgVpaGYKq3cEYM06nQCJme2655MnVbMFjTSFRrTBflGYahoJloOwNpj4QsjZ+D2vB65DYfWwzb3ZWplvkSGkfJdnDYageYhltDQrUy3/o4/QBfMH1ABMyfvVFS4hGrQVzPjpuzaOZ0fSKvEGsfDSRzAAk8pBvI3B84SMXxe8AT3Fx6LxlDi7BqwdpEx4XstTOKM2IHy+qFgSB5mz0jMYSCQHHyI+qL86GyZJLrBgF57RcrhDiTiAM5I+g7LfgeI06Z5QZ3cYaf+0kjyhU8aJUzo8O4S9uavXALhJYw3DJOru6wNqk53G9zF4mAUPEvxA6pDGEgaWMBX7MFomDHlEiNlEolKRqw+JYNRoSI6vAJiekLdUZPM0FzYnKQM2aRBnYWC8+1jt3EQI62bcuHddXC1SwRsbGdTN5/hR1K7HTw9Nrb5WzBcSbw7Zsu2mVuweUWGY2nk0ALsxaD4yuW14Ikjt5C6YzEwLknoCbdVfxi7naa5tnRfnALQAeY2cBpIhRtUiOY2ibATrIPrK4zuI2WapxE+StYyXkPSOx0Nu4HrIGnRYK3FvAdtfVcCrxA7lcjEcYG1/otYwMnkO/juLzqfmpgsbu3fdePdjJJO5+4Uo4rL7pcN7Eq3jdaIU9nvacm5P36rTSpSbWP3tofJeMw/4iqNOoP9zR/iEyr+Jq5bDXMZOpY2CZ8SY8oXM+Pkb9G3zRoV+KK+au5oIinyCJidXa6GbeS4xCt5O6GV2xjSo5W7dheaiFDKYg5VuqJRKqUqAOSllXmQFyKGEXIXFDKiYURUpKkpWMiiqVaQHJpa2TKiFjgB3QuPRZnQWHIpSwVYKAoZKuUAcrBTAbTcVto4pw1v4rA1yIOQSd3C4ljiA7k76gdzC9A7hWIZEUc46scDPeDC8O0r6N+A/xU0ZcNXgMNqbj+g/C4n9J2Ox7aY5IOriVFpOmYfZPFjSqN8WmPXRU2ovoTqlCoHBtRstLw5psWuYcr5aRIgxeNxpIXyjGY2ox72loOVxGhbadQJP1U4VJ+UPLS8HX9uVXtyvOO4y/YAepSKnEah1d6WW/VmNs9LUxAFy4Dxhc3EcZaPdlx63AXFdVnW/jdDKfURqq8Re7U+VoS/zJ7egSY6KAKg0OFfw9AqNVLARAIsC/aow9DNrAT1QBFgaPzCJtUHZZ8qhanZOjQShQhymZMKCKEuVEqJWFFSqUVIsKIoohJRYyyqJQlyoOUjooqK4UTsdHKD7KApYKuVmb0NlW0pYRAoEFKIoSqTAYEYSmlGixUNa5dLBVCGOuLrDQwpcJEHtuVqwzg2Q8H6KkZyNTuIVM7aheQ9oaA4EhxyjK0kjU5bT0CXUrl1ydelh5AWHgEiqR18Ekv6IsmrNFSkIWeEJqlQVIRY0mFlUVAqwiwokq84TqVAHdWacIJsQyN09zAIi41QgDoie8RCaBgyrSgrzIGMVygDlMydiClSUAcqzpBQxQWSsyhegdDHOQkpIfdNazrZABBEKRPZX7ToEtz+pH1RQhn5cfEoaLfiKQag6koDU+5RodM0CiPi+Size0KiNDo5StUoFmmdATSrDlRCoJiGNKKVQVSpEEn4ZupIsAs4TBVMRsqsT8DGVSDIMHaEbqxKztKKUWKhgejaUgFFKAH1HXQFyCVSBUNBV+0VNp2m3RCCgRppVioKkys4epPRAdTRmVZkt7lQchMKHSogm0oiLKrJLBVSqVosNkUVSqJRYUWpKCVRKYqLc6LqFxhA5XKRRC4oQUUKiEAWpCFxjZUKoSsKGhUlhytFhRzkbUpEFBuwiVAVRUTALMrYgTaQ1TExjCgKIIC5IksFE1yWCiQAe6dTpz4JTCAnNq9ECYDtSqTAR0RAooVi83yQkp3sgdLJNSmQgaBlXmUaqITGH7RXmS4VtKQhrXJ2dZkxpTJY5t1T0VDpEyhrWKZICsuQqkDLUlVKrMmAQUKAlUSgKGN1TatjY2WWVeZIKOjVa3J/lY/YiJ7oS+0Kqb+qBJNFFqtQv6K0UVs5SsFRRSblgq1aiQiI/aGIUUTQgva2hLlRRCCiSiDlFEwDBlSVFEhBscmSoogkMPRMq7FUogVC8RTi+xSmqKIKQQPVUFFExhByMOUUSEx1GtCKrUlRRMza2KVSoogZYEoSFFEACooomMpVKiiQBAoZUUQNIrMooomVR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Explosion 2 18"/>
          <p:cNvSpPr/>
          <p:nvPr/>
        </p:nvSpPr>
        <p:spPr>
          <a:xfrm>
            <a:off x="3264450" y="1024752"/>
            <a:ext cx="2819718" cy="5140552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439660" y="4483737"/>
            <a:ext cx="1584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itchFamily="66" charset="0"/>
              </a:rPr>
              <a:t>Tree frog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1026" name="Picture 2" descr="http://t2.gstatic.com/images?q=tbn:ANd9GcTjDu-6p0xNzg--sNoDWQ0CD7Ri33FQ-Y9Sw4GZdBjJH_JXEM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676" y="2840907"/>
            <a:ext cx="2106935" cy="157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dn1.arkive.org/media/4E/4E748222-4B62-4D29-B4EC-C0E39E350DDF/Presentation.Large/Hispaniolan-common-treefrog-cloud-forest-habitat-Pic-Macaya-National-Park-Hait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152" y="4419075"/>
            <a:ext cx="2450271" cy="163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21682"/>
            <a:ext cx="2592288" cy="1538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http://t2.gstatic.com/images?q=tbn:ANd9GcT4SeyvYlg8WEMAhnqh6nt7RjG-oesv1YgnAXd-rAiCcqbFXXDnRzre7Hlk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67" y="1324330"/>
            <a:ext cx="2234765" cy="1484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32237" y="2972050"/>
            <a:ext cx="288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Worms, insects and bugs.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11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008" y="0"/>
            <a:ext cx="3528392" cy="620688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itchFamily="66" charset="0"/>
              </a:rPr>
              <a:t>Who am I?</a:t>
            </a:r>
            <a:endParaRPr lang="en-GB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772046"/>
            <a:ext cx="2880320" cy="272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724128" y="772046"/>
            <a:ext cx="2880320" cy="272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32237" y="3717032"/>
            <a:ext cx="2880320" cy="272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724128" y="3717032"/>
            <a:ext cx="2880320" cy="272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07410" y="8287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Food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144" y="84008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Where in the world?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25092" y="386104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Habitat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416" y="385852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Group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Explosion 2 13"/>
          <p:cNvSpPr/>
          <p:nvPr/>
        </p:nvSpPr>
        <p:spPr>
          <a:xfrm>
            <a:off x="620416" y="3861048"/>
            <a:ext cx="2655440" cy="2448272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067570" y="498625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Amphibians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6" name="AutoShape 2" descr="data:image/jpeg;base64,/9j/4AAQSkZJRgABAQAAAQABAAD/2wCEAAkGBxQTEhQUExQVFRUUFRQVFxcXFxQVFxgUFRQWFxQUFBcYHCggGBwlHBQUITEhJSkrLi4uFx8zODMsNygtLiwBCgoKDg0OGhAQGiwkICQsLCwsLCwsLCwsLCwsLCwsLCwsLCwsLCwsLCwsLCwsLCwsLCwsLCwsLCwsLCwsLCwsLP/AABEIALcBFAMBIgACEQEDEQH/xAAbAAACAwEBAQAAAAAAAAAAAAACAwABBAUGB//EADkQAAEDAgQEAwYFBAIDAQAAAAEAAhEDIQQSMUEFIlFhcYGREzJSobHwBhRC0eEjcsHxYpJDgtIz/8QAGAEAAwEBAAAAAAAAAAAAAAAAAAECAwT/xAAnEQACAgICAgECBwAAAAAAAAAAAQIRAyEEEjFBE1FhIjKBobHw8f/aAAwDAQACEQMRAD8A+dhNCWwJ4p27rrOFlBG1CiY5ABhG1DCgKpCYcokDSilBIQVhCrBTAYESWHIgUEjWoksFGECYbSiaUsIgmIZKiEFQJAErVAqIsRatUonYy1FSiLAiiioFFgWoqURYiKKFCSkBHpZUcd0FOoHCRdK/Q69lPQI3FAUDIohLlEAcgJtNySEQKhG5uAEd0irZCXK88iCmJBUq3VNWfIJTgUIHQYRAoJV5lRIwK0LSrQItGEARBUIaEYKUCjaUhMYoFQVoJCVoArBTAYoEIKsFIVBKBVKqUAZquILXXuPotTHgiQseObus2Gc4G3ooujbomrR1lEl9Xp9CkvEQXZvQtHknZCgzYqLoWYYvoP8AKJtR50a70P7I7D+MupXgaE+RQ06xd+l3oo51T4XeiOg5zZc/QaXAv18v8hRKfVWXHFegccIGXc3d/wDP7rnN5TZaX1JM+e3lv9iUl7ZP399PMrieRt2zs+NKNI0gyqJWUVMqr831XZDL2RxyxUx6iUKwKtX2J6s5jHJgSmhMClGrDCJRlMnQI6TJTEQBGAo4wo1yaJZIUAKJRMLLCY1ACjzJiYQVhLzro8O4cakOdyt67n+0dO6mU4wVyY4xcnSE4ag55hon5AeJ2W5vC3XkjyuPVdakwABrGwPu56qzHiPr6afVcM+a2/wnUuL9Tz7qZaYKpdivgXvHI2b6DfyQ4fgNZ2tPIOrv2C6seVSjbOaeFqVJHJWyjw+oROXKOruUeW5XpcLwIsEtaJ6wSfK1kZ4fUn3ST6n5+HyWGTlSTqEf1OjHxF5kzzzOFHdwHk4+nVJfgXDS/wB7L0j8HUGrD6Ss76bvhdOmhHRYLlZU9/wW+LD0eacCNQhzLtYvDuP6TH9pPouS/DOmzXH/ANT6LrxcmMtPRzZONKO0cvHVbwFeB4dUqODQLn1jqeg7ldzAfhuq8yWGm3dz9e8N1JXpMNgBSbFPWwOkk9STqRI9dk8mVR8bZePE5fZHOwf4dp0Rme7O+1v0A+G+h16LPxBoO/kNdN/4W3FNq7sMW0k2tI1nRp8h3XHxLHzBY/whx/x9yuDtNu2dThFKkcTG03g8rnR0krAajjufVdxzXXljv+rp06oMPwKpVdIGUbyCTprlHgei6seb1Iwlifo5mFwrnuDR4k9ANSuvXaBDRADRAFpHMBcayeY95K7TOHNoMDSBzE65pdlidu5i4Sq+Ui1NsC2Zx5be7luevSesrPLl7OkaY8fVbPPVSNj06baAxvcm1kgkj/Z32vof3XXxOJY45crHSZENDQHTJE2Mwd+q59WmIgC0EXbeHTE5ovpoFkWZK/3t8rLC6rBXQqDlOnr+0rm1qMlbYnTM8i0U7EuVK/y5VLpsw0ahiANh6Im4jsB5LMx7BoCfEx9EwVjs0Dyn6ppgzbh8S6bIsRiQBtPbqsIJOp8lVS6qyaH+1zXUlIw4smymhMaHqw5LC3YDhdSsYptJ6k2aPEp2kKrMocmUKL6hhjS49gT6xovW8K/CNMXqu9ofhacrdJ1Nz8l6CnhQxuVrcrRplbA1Am14uLx+yylyIrwbR48n5PK8I/CjyQ6tyj4bE6fqvHkvRs4dTbMuJ+m9vl8051J2kbA6OFiCSO5ubEQTA1NhNVkgk3BnUe6TqZ2920XJESFyZJ93+I6YQ6LRVXD0xsbWiZBMkR0mx+pjUWxtIEcrfEkdo3v18u8IKk7hwa5o94uBvlIJAGl8pE3cCIN1KTXWIBBlvuyLiBlgQSwhtpmzje0KVS8F2bKeMaBMgc2XUdDAtBnlI8VZxonVsDLMuaRe4g6GQ356apIe8wfaO1g87rMyZnF1onLUY7UWZIvITfzDzlcXvOos9rmyKYpuzmQYDgTYTLHxM2VgaaGKm2p5fdPeYBzTOVp/7t1EplSqeoBkAOvpzARLRml0HLaeugWL2xyxJeC1sj2VGoTkpEDeTmcbTvTcNCrdiReZGQOa4N9o1ziPaQ4FpDDIpTBFreIlsYZxZi9jBImBaNZPSWCTMk2sj/NXcTb3jF5F3tAJDTcnKLT53KFj6cuh/s4c539RgLSRGUNqUyIjJGXpMgwjYwADLUw82AAqOYJbTa1pOZpzgZcwnsj5EHVjK9UiR7t3CTO2aYmNhbs2bEmMzsQTF4Mb2APMXNgGXEZCCAP0O3Klbh1WCGtpXaByVQGnky5SxwhzQDYbwJlVSwNUE53U2y0jnrCC0kzDQ248bkzmJT7fYKI6k6dSLEk3nl1dEEtiW7HRwNwCayixcYEt0DnRcH9Ljl/WJdu3otFRrAObEUQJvl9o4zPKRDrXGmkyseKq0AIFSs83EUabWDPAsCROkbnQKO7fr9wpFNpAxzHcHlsQC6TIAOpBmZJgRqVT3NmIc47hgL4JJN4NwAAIn9ROy54x7JJGHEAgg1KjnQ6Z5x3t0RYjjlYiM4pDQNptDW3OWJEkEEagpNyf9/wLRtFKoBLaWUSRnqPDGi+XQEaRALYvBWOvi6YtUrZhb+lh2kM0Aa0VCBMdLrlY3EiMznBxgkTLrmeto7QuJWx5JhlgN9LXgADxKuOKUjOWVI9DieMNYeQCkBMuIFR590iXG/oLLzGO40DZkzB5jY3jmkDWBEfNZ6oza380oYdvwrpXFpGD5NvYym/pJOkkx5CNupTabZ1v3v8AInTfdJp0wOq20G6Xk7Hdc2VSh5RvCUZeGQ0Ld9N9+8yPNcx1C5su5X0+/v09FzJAMndVx5WyMy1Rn/KnofRRPFR21vNUuvs/octfc5DArqVEl9RC0qrLoeExpWfMnNKaYUPBTsNRdUcGsaXOOgAklbeBcAq4ggwW0yffNgezJ94r6Rw3htGg3IwZRaTq5x/5O33t6BTPMojhicjyvDfwkQM1Ygn4AbD+5w18B6rtezhsAAADQC1tgNI8v469WtSbeCR3NtzaOw+4UZVpkQG6Xv23A8lw5OR29nZDEorRyqBe0iWk7Tru2bmY1Po3pK2Nc62gk66jNbKSbzdo1k31JT6dQgxt9xf1RVg7M0A+8LRrOuUGbSBH+rZd22XSFClJNrRFoEczSBBFiMzozQbGzptn9kZn3coBvnyiznXDYIaMp87HW3aosicwtJEwQcpOhB9PC86JOIqs+IE3tDnRLmkgSYAhumklV2oVWcptDKWxmEdm08wEuuadp1FyBN4W+iyABlAHK3LGb9TMzQSZLWnOALi7T0mixzrNlupkOmdIPugAgNgRpsro/wBOZytMaaWLbi7Y/wDHrO2mij5EyqI5gLTnNi0NLTAzTLC15MxNSW7xlbpqlwS6XEm/vcouHh1NjIcTnnKbC8NsCZW2pUgRmawga6uayXAhkAiORvcwJgi6SSecA3PLBgkuYMoOznQ0Ok9GxuCmwEPge8BYl5AyOLnQTm5hmYcrQZHxk2grK2vzAA5i0sAAcSGzAzAgxGWgTGv9Qjx2Yig6bAixIDYeXNbBa0agg5yY8RsFhqDMAaj5AILi1pyNMFwc/czDTbTTdNWJim8QIi7rttFrENgyNXHl96TcxrCJ/Fdd9bRDdQL5v+IaARESUv2Gt87rCWu5XCOUyeomO4Sa2EjQO5eUE6TIOY9p3GkJ0S2SriGutlYAb5g1sgHpGtmmRfWdksvA91jRrAJOYARGXtb1KjKQHSOaAPiObMD6n1S3sM80jqPLQHcX+SpY7JczRUxRiwsNCXQCJMQ4am7jewIWR1SfidF4MDQ6GNDImUrEYlrRdwIEdhN7/MrFW4uIt8lvDAzGWZHRJgDsIBsDF7EbEW9Fme/4R1v4mTf70WPBY9rnXBJ6HT+V2adSdk5OOMSuZyqnDnOu4yOiw45gbAHj/hemrMIGncf6/ZeX4lVDnmNBb01+a040u8jPMuqMpVEqSgcV3HKXmVvcllMpiVhkRpFgPxpiCT990v8ANdvn/CldolLgHVRHGvKRTm3pjBix0Pr/AAor/KDqojQHDlMaEFRsFeg/BmHouqudWghgBDXe6SSbkbxGndDaSs2SvQvhH4er1xLGQz43crfL4vJe14F+GsLRINX+s8dRyA9m/vK64x4fpYbbBLqYKYiRpv8AwuPLyH4R0wwr2ec4lj3uxlMGRTDnB4OaAwE5RTIEAhsaxddnCvzgZhYnds7XH3rdNOGcDmLR99tfseWmgTGxO9ptGxg9ttu655T7JaNVGjQ3DAi8+fib9LmUzJl7C3gbn/ST7b1/13uPd0mzdVWI4gAbAna1x4n0UUx2PfVANrffa/p1uk47jDaUOILgwSQBJJgne2/fVcfiPEsomYvAHUnQJLMTzwSYidAZO89ZPVa40/JE2jHifxWHuLiMoNgBaANAY1gK6X4lbBOsW8+ixcZ4S54LgN4A2AJ22XHocKeCCbNG+2uviU5YYPbZKySPo3COM54bpnFspjZpywd4m/QrsF06EjMKj499wP6w1oOoIIB2iN15HhTXNYQ4hvKGQ7l5gcssPQtXpMPVfMBshpsC6MzQCW31u4ye7QoWOi+1m0YXI4gAA2bmAzPIc9rnOg2AJz27FMblkuJhjuXNMw2Q0NAnkOZ22hZ3XOovY0A3LGmQWn/9HOlhaBMiN+slMGIgGQ12XLyCS3KXghzv+Qym/qrqtis1Ow0e80gmQcpBLnPY7NHw8zZH93dBWwpcQc22XM0i5M5y0HoWi3SUwsh4IPPDtbcheSL9b+iYKbByhshuaCToTYtWiiS2Z6WGkOgANAIgjK6YgNcNr3EKsRhQJJEXNjdsyDmHj/laKmLDB1gD5DquHjuJOeYbvotY4/qZSnRk4hWa2Y3/ANLz+Oxrtl3K+DAFyC47dP3WH8nufv1srlJRMqcjzD6TnGXGRPl2ULF1uO0sjG9ybRBsNZ6XHquIHrow/lswyrdBgro4TidSnGjgev7hcz2kq3viyrJGMtNWTGUo+DsYrjrnNgNAneZ+UarlNaOqQKnZHnhTGMYKojlJy8jTQnQrO9pCZ7dQ12kQVakKjO4oMyj0JKYiwULiqJQEoGGah6lUgVpaGYKq3cEYM06nQCJme2655MnVbMFjTSFRrTBflGYahoJloOwNpj4QsjZ+D2vB65DYfWwzb3ZWplvkSGkfJdnDYageYhltDQrUy3/o4/QBfMH1ABMyfvVFS4hGrQVzPjpuzaOZ0fSKvEGsfDSRzAAk8pBvI3B84SMXxe8AT3Fx6LxlDi7BqwdpEx4XstTOKM2IHy+qFgSB5mz0jMYSCQHHyI+qL86GyZJLrBgF57RcrhDiTiAM5I+g7LfgeI06Z5QZ3cYaf+0kjyhU8aJUzo8O4S9uavXALhJYw3DJOru6wNqk53G9zF4mAUPEvxA6pDGEgaWMBX7MFomDHlEiNlEolKRqw+JYNRoSI6vAJiekLdUZPM0FzYnKQM2aRBnYWC8+1jt3EQI62bcuHddXC1SwRsbGdTN5/hR1K7HTw9Nrb5WzBcSbw7Zsu2mVuweUWGY2nk0ALsxaD4yuW14Ikjt5C6YzEwLknoCbdVfxi7naa5tnRfnALQAeY2cBpIhRtUiOY2ibATrIPrK4zuI2WapxE+StYyXkPSOx0Nu4HrIGnRYK3FvAdtfVcCrxA7lcjEcYG1/otYwMnkO/juLzqfmpgsbu3fdePdjJJO5+4Uo4rL7pcN7Eq3jdaIU9nvacm5P36rTSpSbWP3tofJeMw/4iqNOoP9zR/iEyr+Jq5bDXMZOpY2CZ8SY8oXM+Pkb9G3zRoV+KK+au5oIinyCJidXa6GbeS4xCt5O6GV2xjSo5W7dheaiFDKYg5VuqJRKqUqAOSllXmQFyKGEXIXFDKiYURUpKkpWMiiqVaQHJpa2TKiFjgB3QuPRZnQWHIpSwVYKAoZKuUAcrBTAbTcVto4pw1v4rA1yIOQSd3C4ljiA7k76gdzC9A7hWIZEUc46scDPeDC8O0r6N+A/xU0ZcNXgMNqbj+g/C4n9J2Ox7aY5IOriVFpOmYfZPFjSqN8WmPXRU2ovoTqlCoHBtRstLw5psWuYcr5aRIgxeNxpIXyjGY2ox72loOVxGhbadQJP1U4VJ+UPLS8HX9uVXtyvOO4y/YAepSKnEah1d6WW/VmNs9LUxAFy4Dxhc3EcZaPdlx63AXFdVnW/jdDKfURqq8Re7U+VoS/zJ7egSY6KAKg0OFfw9AqNVLARAIsC/aow9DNrAT1QBFgaPzCJtUHZZ8qhanZOjQShQhymZMKCKEuVEqJWFFSqUVIsKIoohJRYyyqJQlyoOUjooqK4UTsdHKD7KApYKuVmb0NlW0pYRAoEFKIoSqTAYEYSmlGixUNa5dLBVCGOuLrDQwpcJEHtuVqwzg2Q8H6KkZyNTuIVM7aheQ9oaA4EhxyjK0kjU5bT0CXUrl1ydelh5AWHgEiqR18Ekv6IsmrNFSkIWeEJqlQVIRY0mFlUVAqwiwokq84TqVAHdWacIJsQyN09zAIi41QgDoie8RCaBgyrSgrzIGMVygDlMydiClSUAcqzpBQxQWSsyhegdDHOQkpIfdNazrZABBEKRPZX7ToEtz+pH1RQhn5cfEoaLfiKQag6koDU+5RodM0CiPi+Size0KiNDo5StUoFmmdATSrDlRCoJiGNKKVQVSpEEn4ZupIsAs4TBVMRsqsT8DGVSDIMHaEbqxKztKKUWKhgejaUgFFKAH1HXQFyCVSBUNBV+0VNp2m3RCCgRppVioKkys4epPRAdTRmVZkt7lQchMKHSogm0oiLKrJLBVSqVosNkUVSqJRYUWpKCVRKYqLc6LqFxhA5XKRRC4oQUUKiEAWpCFxjZUKoSsKGhUlhytFhRzkbUpEFBuwiVAVRUTALMrYgTaQ1TExjCgKIIC5IksFE1yWCiQAe6dTpz4JTCAnNq9ECYDtSqTAR0RAooVi83yQkp3sgdLJNSmQgaBlXmUaqITGH7RXmS4VtKQhrXJ2dZkxpTJY5t1T0VDpEyhrWKZICsuQqkDLUlVKrMmAQUKAlUSgKGN1TatjY2WWVeZIKOjVa3J/lY/YiJ7oS+0Kqb+qBJNFFqtQv6K0UVs5SsFRRSblgq1aiQiI/aGIUUTQgva2hLlRRCCiSiDlFEwDBlSVFEhBscmSoogkMPRMq7FUogVC8RTi+xSmqKIKQQPVUFFExhByMOUUSEx1GtCKrUlRRMza2KVSoogZYEoSFFEACooomMpVKiiQBAoZUUQNIrMooomV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AutoShape 4" descr="data:image/jpeg;base64,/9j/4AAQSkZJRgABAQAAAQABAAD/2wCEAAkGBxQTEhQUExQVFRUUFRQVFxcXFxQVFxgUFRQWFxQUFBcYHCggGBwlHBQUITEhJSkrLi4uFx8zODMsNygtLiwBCgoKDg0OGhAQGiwkICQsLCwsLCwsLCwsLCwsLCwsLCwsLCwsLCwsLCwsLCwsLCwsLCwsLCwsLCwsLCwsLCwsLP/AABEIALcBFAMBIgACEQEDEQH/xAAbAAACAwEBAQAAAAAAAAAAAAACAwABBAUGB//EADkQAAEDAgQEAwYFBAIDAQAAAAEAAhEDIQQSMUEFIlFhcYGREzJSobHwBhRC0eEjcsHxYpJDgtIz/8QAGAEAAwEBAAAAAAAAAAAAAAAAAAECAwT/xAAnEQACAgICAgECBwAAAAAAAAAAAQIRAyEEEjFBE1FhIjKBobHw8f/aAAwDAQACEQMRAD8A+dhNCWwJ4p27rrOFlBG1CiY5ABhG1DCgKpCYcokDSilBIQVhCrBTAYESWHIgUEjWoksFGECYbSiaUsIgmIZKiEFQJAErVAqIsRatUonYy1FSiLAiiioFFgWoqURYiKKFCSkBHpZUcd0FOoHCRdK/Q69lPQI3FAUDIohLlEAcgJtNySEQKhG5uAEd0irZCXK88iCmJBUq3VNWfIJTgUIHQYRAoJV5lRIwK0LSrQItGEARBUIaEYKUCjaUhMYoFQVoJCVoArBTAYoEIKsFIVBKBVKqUAZquILXXuPotTHgiQseObus2Gc4G3ooujbomrR1lEl9Xp9CkvEQXZvQtHknZCgzYqLoWYYvoP8AKJtR50a70P7I7D+MupXgaE+RQ06xd+l3oo51T4XeiOg5zZc/QaXAv18v8hRKfVWXHFegccIGXc3d/wDP7rnN5TZaX1JM+e3lv9iUl7ZP399PMrieRt2zs+NKNI0gyqJWUVMqr831XZDL2RxyxUx6iUKwKtX2J6s5jHJgSmhMClGrDCJRlMnQI6TJTEQBGAo4wo1yaJZIUAKJRMLLCY1ACjzJiYQVhLzro8O4cakOdyt67n+0dO6mU4wVyY4xcnSE4ag55hon5AeJ2W5vC3XkjyuPVdakwABrGwPu56qzHiPr6afVcM+a2/wnUuL9Tz7qZaYKpdivgXvHI2b6DfyQ4fgNZ2tPIOrv2C6seVSjbOaeFqVJHJWyjw+oROXKOruUeW5XpcLwIsEtaJ6wSfK1kZ4fUn3ST6n5+HyWGTlSTqEf1OjHxF5kzzzOFHdwHk4+nVJfgXDS/wB7L0j8HUGrD6Ss76bvhdOmhHRYLlZU9/wW+LD0eacCNQhzLtYvDuP6TH9pPouS/DOmzXH/ANT6LrxcmMtPRzZONKO0cvHVbwFeB4dUqODQLn1jqeg7ldzAfhuq8yWGm3dz9e8N1JXpMNgBSbFPWwOkk9STqRI9dk8mVR8bZePE5fZHOwf4dp0Rme7O+1v0A+G+h16LPxBoO/kNdN/4W3FNq7sMW0k2tI1nRp8h3XHxLHzBY/whx/x9yuDtNu2dThFKkcTG03g8rnR0krAajjufVdxzXXljv+rp06oMPwKpVdIGUbyCTprlHgei6seb1Iwlifo5mFwrnuDR4k9ANSuvXaBDRADRAFpHMBcayeY95K7TOHNoMDSBzE65pdlidu5i4Sq+Ui1NsC2Zx5be7luevSesrPLl7OkaY8fVbPPVSNj06baAxvcm1kgkj/Z32vof3XXxOJY45crHSZENDQHTJE2Mwd+q59WmIgC0EXbeHTE5ovpoFkWZK/3t8rLC6rBXQqDlOnr+0rm1qMlbYnTM8i0U7EuVK/y5VLpsw0ahiANh6Im4jsB5LMx7BoCfEx9EwVjs0Dyn6ppgzbh8S6bIsRiQBtPbqsIJOp8lVS6qyaH+1zXUlIw4smymhMaHqw5LC3YDhdSsYptJ6k2aPEp2kKrMocmUKL6hhjS49gT6xovW8K/CNMXqu9ofhacrdJ1Nz8l6CnhQxuVrcrRplbA1Am14uLx+yylyIrwbR48n5PK8I/CjyQ6tyj4bE6fqvHkvRs4dTbMuJ+m9vl8051J2kbA6OFiCSO5ubEQTA1NhNVkgk3BnUe6TqZ2920XJESFyZJ93+I6YQ6LRVXD0xsbWiZBMkR0mx+pjUWxtIEcrfEkdo3v18u8IKk7hwa5o94uBvlIJAGl8pE3cCIN1KTXWIBBlvuyLiBlgQSwhtpmzje0KVS8F2bKeMaBMgc2XUdDAtBnlI8VZxonVsDLMuaRe4g6GQ356apIe8wfaO1g87rMyZnF1onLUY7UWZIvITfzDzlcXvOos9rmyKYpuzmQYDgTYTLHxM2VgaaGKm2p5fdPeYBzTOVp/7t1EplSqeoBkAOvpzARLRml0HLaeugWL2xyxJeC1sj2VGoTkpEDeTmcbTvTcNCrdiReZGQOa4N9o1ziPaQ4FpDDIpTBFreIlsYZxZi9jBImBaNZPSWCTMk2sj/NXcTb3jF5F3tAJDTcnKLT53KFj6cuh/s4c539RgLSRGUNqUyIjJGXpMgwjYwADLUw82AAqOYJbTa1pOZpzgZcwnsj5EHVjK9UiR7t3CTO2aYmNhbs2bEmMzsQTF4Mb2APMXNgGXEZCCAP0O3Klbh1WCGtpXaByVQGnky5SxwhzQDYbwJlVSwNUE53U2y0jnrCC0kzDQ248bkzmJT7fYKI6k6dSLEk3nl1dEEtiW7HRwNwCayixcYEt0DnRcH9Ljl/WJdu3otFRrAObEUQJvl9o4zPKRDrXGmkyseKq0AIFSs83EUabWDPAsCROkbnQKO7fr9wpFNpAxzHcHlsQC6TIAOpBmZJgRqVT3NmIc47hgL4JJN4NwAAIn9ROy54x7JJGHEAgg1KjnQ6Z5x3t0RYjjlYiM4pDQNptDW3OWJEkEEagpNyf9/wLRtFKoBLaWUSRnqPDGi+XQEaRALYvBWOvi6YtUrZhb+lh2kM0Aa0VCBMdLrlY3EiMznBxgkTLrmeto7QuJWx5JhlgN9LXgADxKuOKUjOWVI9DieMNYeQCkBMuIFR590iXG/oLLzGO40DZkzB5jY3jmkDWBEfNZ6oza380oYdvwrpXFpGD5NvYym/pJOkkx5CNupTabZ1v3v8AInTfdJp0wOq20G6Xk7Hdc2VSh5RvCUZeGQ0Ld9N9+8yPNcx1C5su5X0+/v09FzJAMndVx5WyMy1Rn/KnofRRPFR21vNUuvs/octfc5DArqVEl9RC0qrLoeExpWfMnNKaYUPBTsNRdUcGsaXOOgAklbeBcAq4ggwW0yffNgezJ94r6Rw3htGg3IwZRaTq5x/5O33t6BTPMojhicjyvDfwkQM1Ygn4AbD+5w18B6rtezhsAAADQC1tgNI8v469WtSbeCR3NtzaOw+4UZVpkQG6Xv23A8lw5OR29nZDEorRyqBe0iWk7Tru2bmY1Po3pK2Nc62gk66jNbKSbzdo1k31JT6dQgxt9xf1RVg7M0A+8LRrOuUGbSBH+rZd22XSFClJNrRFoEczSBBFiMzozQbGzptn9kZn3coBvnyiznXDYIaMp87HW3aosicwtJEwQcpOhB9PC86JOIqs+IE3tDnRLmkgSYAhumklV2oVWcptDKWxmEdm08wEuuadp1FyBN4W+iyABlAHK3LGb9TMzQSZLWnOALi7T0mixzrNlupkOmdIPugAgNgRpsro/wBOZytMaaWLbi7Y/wDHrO2mij5EyqI5gLTnNi0NLTAzTLC15MxNSW7xlbpqlwS6XEm/vcouHh1NjIcTnnKbC8NsCZW2pUgRmawga6uayXAhkAiORvcwJgi6SSecA3PLBgkuYMoOznQ0Ok9GxuCmwEPge8BYl5AyOLnQTm5hmYcrQZHxk2grK2vzAA5i0sAAcSGzAzAgxGWgTGv9Qjx2Yig6bAixIDYeXNbBa0agg5yY8RsFhqDMAaj5AILi1pyNMFwc/czDTbTTdNWJim8QIi7rttFrENgyNXHl96TcxrCJ/Fdd9bRDdQL5v+IaARESUv2Gt87rCWu5XCOUyeomO4Sa2EjQO5eUE6TIOY9p3GkJ0S2SriGutlYAb5g1sgHpGtmmRfWdksvA91jRrAJOYARGXtb1KjKQHSOaAPiObMD6n1S3sM80jqPLQHcX+SpY7JczRUxRiwsNCXQCJMQ4am7jewIWR1SfidF4MDQ6GNDImUrEYlrRdwIEdhN7/MrFW4uIt8lvDAzGWZHRJgDsIBsDF7EbEW9Fme/4R1v4mTf70WPBY9rnXBJ6HT+V2adSdk5OOMSuZyqnDnOu4yOiw45gbAHj/hemrMIGncf6/ZeX4lVDnmNBb01+a040u8jPMuqMpVEqSgcV3HKXmVvcllMpiVhkRpFgPxpiCT990v8ANdvn/CldolLgHVRHGvKRTm3pjBix0Pr/AAor/KDqojQHDlMaEFRsFeg/BmHouqudWghgBDXe6SSbkbxGndDaSs2SvQvhH4er1xLGQz43crfL4vJe14F+GsLRINX+s8dRyA9m/vK64x4fpYbbBLqYKYiRpv8AwuPLyH4R0wwr2ec4lj3uxlMGRTDnB4OaAwE5RTIEAhsaxddnCvzgZhYnds7XH3rdNOGcDmLR99tfseWmgTGxO9ptGxg9ttu655T7JaNVGjQ3DAi8+fib9LmUzJl7C3gbn/ST7b1/13uPd0mzdVWI4gAbAna1x4n0UUx2PfVANrffa/p1uk47jDaUOILgwSQBJJgne2/fVcfiPEsomYvAHUnQJLMTzwSYidAZO89ZPVa40/JE2jHifxWHuLiMoNgBaANAY1gK6X4lbBOsW8+ixcZ4S54LgN4A2AJ22XHocKeCCbNG+2uviU5YYPbZKySPo3COM54bpnFspjZpywd4m/QrsF06EjMKj499wP6w1oOoIIB2iN15HhTXNYQ4hvKGQ7l5gcssPQtXpMPVfMBshpsC6MzQCW31u4ye7QoWOi+1m0YXI4gAA2bmAzPIc9rnOg2AJz27FMblkuJhjuXNMw2Q0NAnkOZ22hZ3XOovY0A3LGmQWn/9HOlhaBMiN+slMGIgGQ12XLyCS3KXghzv+Qym/qrqtis1Ow0e80gmQcpBLnPY7NHw8zZH93dBWwpcQc22XM0i5M5y0HoWi3SUwsh4IPPDtbcheSL9b+iYKbByhshuaCToTYtWiiS2Z6WGkOgANAIgjK6YgNcNr3EKsRhQJJEXNjdsyDmHj/laKmLDB1gD5DquHjuJOeYbvotY4/qZSnRk4hWa2Y3/ANLz+Oxrtl3K+DAFyC47dP3WH8nufv1srlJRMqcjzD6TnGXGRPl2ULF1uO0sjG9ybRBsNZ6XHquIHrow/lswyrdBgro4TidSnGjgev7hcz2kq3viyrJGMtNWTGUo+DsYrjrnNgNAneZ+UarlNaOqQKnZHnhTGMYKojlJy8jTQnQrO9pCZ7dQ12kQVakKjO4oMyj0JKYiwULiqJQEoGGah6lUgVpaGYKq3cEYM06nQCJme2655MnVbMFjTSFRrTBflGYahoJloOwNpj4QsjZ+D2vB65DYfWwzb3ZWplvkSGkfJdnDYageYhltDQrUy3/o4/QBfMH1ABMyfvVFS4hGrQVzPjpuzaOZ0fSKvEGsfDSRzAAk8pBvI3B84SMXxe8AT3Fx6LxlDi7BqwdpEx4XstTOKM2IHy+qFgSB5mz0jMYSCQHHyI+qL86GyZJLrBgF57RcrhDiTiAM5I+g7LfgeI06Z5QZ3cYaf+0kjyhU8aJUzo8O4S9uavXALhJYw3DJOru6wNqk53G9zF4mAUPEvxA6pDGEgaWMBX7MFomDHlEiNlEolKRqw+JYNRoSI6vAJiekLdUZPM0FzYnKQM2aRBnYWC8+1jt3EQI62bcuHddXC1SwRsbGdTN5/hR1K7HTw9Nrb5WzBcSbw7Zsu2mVuweUWGY2nk0ALsxaD4yuW14Ikjt5C6YzEwLknoCbdVfxi7naa5tnRfnALQAeY2cBpIhRtUiOY2ibATrIPrK4zuI2WapxE+StYyXkPSOx0Nu4HrIGnRYK3FvAdtfVcCrxA7lcjEcYG1/otYwMnkO/juLzqfmpgsbu3fdePdjJJO5+4Uo4rL7pcN7Eq3jdaIU9nvacm5P36rTSpSbWP3tofJeMw/4iqNOoP9zR/iEyr+Jq5bDXMZOpY2CZ8SY8oXM+Pkb9G3zRoV+KK+au5oIinyCJidXa6GbeS4xCt5O6GV2xjSo5W7dheaiFDKYg5VuqJRKqUqAOSllXmQFyKGEXIXFDKiYURUpKkpWMiiqVaQHJpa2TKiFjgB3QuPRZnQWHIpSwVYKAoZKuUAcrBTAbTcVto4pw1v4rA1yIOQSd3C4ljiA7k76gdzC9A7hWIZEUc46scDPeDC8O0r6N+A/xU0ZcNXgMNqbj+g/C4n9J2Ox7aY5IOriVFpOmYfZPFjSqN8WmPXRU2ovoTqlCoHBtRstLw5psWuYcr5aRIgxeNxpIXyjGY2ox72loOVxGhbadQJP1U4VJ+UPLS8HX9uVXtyvOO4y/YAepSKnEah1d6WW/VmNs9LUxAFy4Dxhc3EcZaPdlx63AXFdVnW/jdDKfURqq8Re7U+VoS/zJ7egSY6KAKg0OFfw9AqNVLARAIsC/aow9DNrAT1QBFgaPzCJtUHZZ8qhanZOjQShQhymZMKCKEuVEqJWFFSqUVIsKIoohJRYyyqJQlyoOUjooqK4UTsdHKD7KApYKuVmb0NlW0pYRAoEFKIoSqTAYEYSmlGixUNa5dLBVCGOuLrDQwpcJEHtuVqwzg2Q8H6KkZyNTuIVM7aheQ9oaA4EhxyjK0kjU5bT0CXUrl1ydelh5AWHgEiqR18Ekv6IsmrNFSkIWeEJqlQVIRY0mFlUVAqwiwokq84TqVAHdWacIJsQyN09zAIi41QgDoie8RCaBgyrSgrzIGMVygDlMydiClSUAcqzpBQxQWSsyhegdDHOQkpIfdNazrZABBEKRPZX7ToEtz+pH1RQhn5cfEoaLfiKQag6koDU+5RodM0CiPi+Size0KiNDo5StUoFmmdATSrDlRCoJiGNKKVQVSpEEn4ZupIsAs4TBVMRsqsT8DGVSDIMHaEbqxKztKKUWKhgejaUgFFKAH1HXQFyCVSBUNBV+0VNp2m3RCCgRppVioKkys4epPRAdTRmVZkt7lQchMKHSogm0oiLKrJLBVSqVosNkUVSqJRYUWpKCVRKYqLc6LqFxhA5XKRRC4oQUUKiEAWpCFxjZUKoSsKGhUlhytFhRzkbUpEFBuwiVAVRUTALMrYgTaQ1TExjCgKIIC5IksFE1yWCiQAe6dTpz4JTCAnNq9ECYDtSqTAR0RAooVi83yQkp3sgdLJNSmQgaBlXmUaqITGH7RXmS4VtKQhrXJ2dZkxpTJY5t1T0VDpEyhrWKZICsuQqkDLUlVKrMmAQUKAlUSgKGN1TatjY2WWVeZIKOjVa3J/lY/YiJ7oS+0Kqb+qBJNFFqtQv6K0UVs5SsFRRSblgq1aiQiI/aGIUUTQgva2hLlRRCCiSiDlFEwDBlSVFEhBscmSoogkMPRMq7FUogVC8RTi+xSmqKIKQQPVUFFExhByMOUUSEx1GtCKrUlRRMza2KVSoogZYEoSFFEACooomMpVKiiQBAoZUUQNIrMooomVR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Explosion 2 18"/>
          <p:cNvSpPr/>
          <p:nvPr/>
        </p:nvSpPr>
        <p:spPr>
          <a:xfrm>
            <a:off x="3264450" y="1556792"/>
            <a:ext cx="2560642" cy="4104456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419872" y="4500409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itchFamily="66" charset="0"/>
              </a:rPr>
              <a:t>Newt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2050" name="Picture 2" descr="http://www.californiaherps.com/salamanders/images/ttsierraeh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888" y="3024353"/>
            <a:ext cx="2078037" cy="1385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data:image/jpeg;base64,/9j/4AAQSkZJRgABAQAAAQABAAD/2wCEAAkGBxQTEhUUExMWFhUXGCAbGRgXGR8cGhsgGiEfHh0bIB4gICggHBolHx0bITEhJSkrLi4uGx8zODMsNygtLisBCgoKDg0OGxAQGywkICQyLC8sNCw0LC8sLCwsNDQsLCwsLDQsNCw0NCwsLCwsLCwsLCwsLCwsLCwsLCwsLCwsLP/AABEIALcBEwMBIgACEQEDEQH/xAAbAAACAwEBAQAAAAAAAAAAAAAEBQIDBgABB//EAEEQAAIBAgUDAgQEBQIFAwMFAAECEQMhAAQSMUEFIlETYTJxgZEGQqGxI8HR4fAUUhUzYoLxJHKyB5LCFlNjoqP/xAAZAQADAQEBAAAAAAAAAAAAAAABAgMABAX/xAAxEQACAgIBAgQEBQMFAAAAAAAAAQIRAyESMUETIlFhBDJx8EKBkbHRI6HhFFJiwfH/2gAMAwEAAhEDEQA/AMt+OmGqhXU3QwSOdJDC9/J+W0b40/Tc+2ld+3tEb3vNoG0X9r7Yzv4loBsuwk9pHjm0+Tv+pxd+G2JRTqnXTXeZlO0nf/2483rC0cb3BDzrlZtArHdK1NmsLLszcXAP2nGK/wDqUNNShUU3Ie42OioSPpJON7llpsj03JCvTO7WmWgEbg2ttsDzj5z+Mc5roZdGjVTNZWI/MQyCfn24fB8yvqNi6jnpZ0dVMQFJqbAXF2H7D/LY2eQMZanrgszKWDRClzJO/wCWw3/LjA9Rqxmw6mBpBknzTG5G1zM439WhFLLoB8LpaewBATN7bgADxiHxC2mafYLz+YFf0KEQGaasmIRDdPkzgKeILxhfls2q5x6Oo2lSkSTuQykkrtBNpEb2xLorA1s1UsTUcQQP/wBg6CJ2+LUfq3jF2YVTm9RDXU94PbJAEexvEyNucT5dU/T7/j8hGSyRmlTNS5usNciBJ3F/meffFeVzQIsCAPhEBfI7QfryNhgXLhxSYFSSK5uZ2aqTJJi0MQN7H64V1cxUhgzEEFxLBgpCuY3F4BA1e3gzhfDTs1BYqVUzRHfDjWFsYsoJkz2krNouSfmx6dnNYXuEBipIkX1EgfEf1PB+WMxkc+75ypR9QsqraAWvK7yPeTwIO0nBtLORUrhdf/OACkGWmmhImJQzAM+Ri3g3poPFjzq/ptSAdZ+IWIEiCTeRERuCD98C1gCKjA94pAqkFSTZVgwe4kxfn3Jwr6vrWmoDksGU6dOoyJEEG+m7C445ExYnUyzJVABNPKagZgmo4GkBfDKD5uwtYYMYtJAUTVdLyipl6ek9zoHlxqLPZyBO1/ttFhi+tmQzwTqDMN+SoBkj3FvtjmVRQpqo7gmpf/tuAfcWn352ObrZoqHvZfh//H53EYjkbk7RpCz8X0wuYy1UCB/qFSJsb6jYi3cTfaxnfGi6fmBUzXpaHDNSBDiIN1kGRMQRzz8oyn4laaFJjMrXU/SRF+LQfrjQdIp6c+rlt02BtMAmSfMLuOBGK35U37hq0rG1aqaeYYmGAkh+AdNIGCDIMl/8AGK+pBHKGqpvmFbT8IDgiLT/ALd52+eCfXBzWekdgKJAggTRRiZ+bWPEWwt69OioZPasrq4ClSD7G/6n2wniVOv2NVM2WcztftRVUgOpEEySvcL83E8bHjEMjpCVWBRC5moCZZouTJM8xacUvVBei2o/8wDwOeReYLfrgbrDem9ZiBpaDbfuF22keD/a7OblXmf3oIur0v4sLPxCI5kMY3E7facR6XVKgkwP4zFvzAgMVjfyDEeRFsWep/FmwhlgxJAAIJ+4iMVZWtJqGdqzk6V5EoBG02O3t5GIvoKR61XPcajRq0NpBMwS8TybzsQOIsML/wALAa6aK2orNzaYBF9pPdv7Yv69UmnUJkMQi7cI5jj/AKjJ/tgf8NECqZiQloHkiZnm2O3FL+hJlovyM0vW6RajVDEgLTY8XlW9rXkz/fCfrlN/VyjXMKqSGsYue3jaSflgzqeYijV+I9rAXF9+T9owB1WvDZUMQsPLQZ+FCJttiOJ9Evf9icHo2Hq/wbSIB1R+3vbCwOBcMYJEzxzztt/k4vbMmBpI28+36HAjZgkgSBF/mRYj9RjmbbbFbLgsK1QLqJG4EewAH8jiQ2kRO0AAARsB5P0GKtbGlbxO+5UzEfYYtzNfTckEDe/8zxgAZj+rMP8AUAJTSRclyYVWuLA3M6gOLHxcvKMPWWqJ+Kuu2wkCx8nQLj774p67nAlRSxHdNO9yTAdftcCf+r2kfLNIy9QgEOtV9+KhDkn9DsLY6U3VsZGZo0qjjXrU6iTKqQN+IUW+mOxfmM86MV9WI4Qkre9j6d8djqUsla+/7FbZTmcsFo1GZmYskktfYTYAQBiH4ZJNMHfS5XY2D3mfGrxsL4L6owFJgxYyoiRsGUQOARx8/OM70p2krMEk7C8/l+0E4SK5RZOKuLNxTplQ5I1W7YF5Bn5/3vj55+KaWhyuw11SLbg6D+u+H3S+tlqugsVUgFip1G4iAY8gmSfaJvjOdbXv/wBwhgG31abap97HD4YSjLzDY009jzqahXpGSf4aTxssG5+W+NocwpfR8cIzXGxJABHFocX874w+fVVWkUcPCLMGQGggj2+RuLY1dlo1KgYKFo2Eb6Q5Pdz7bEQd+I5dUCfRB3SK2jL5as0Q51GJP/PLMRE76mF9vlOOma5dKi6oEi5gAeFPkg/fAOXrMmWp0z2aUS2knTAF5tMgfT9Sgyql8wZTXLiTB0iSCf8A+xIuTt5wkYW237i9WzT5bNf81UANUVbhdRUlntqMdrTE+/mDgWjWV6himdOp1libkBWlZNl7rEWt7A4IySn0qiaV3qMx8CnBb4Y0nUQLXB+Rx3VaZFWoxtGaQqIGmKlAIY9vlyBjcVbDQl6HVnqtQkWFFSoJsOynYe3cf1+WHyoDWzRX4iKdZZ5DApE3j4PPnzjO/h6uX6ixAClqOkc30KBfwSuHDZj/ANRmO4gjLUzBP/8AJUYD7EYo0+SXsh2tjLP5f1KZQwV9KqRtuCmkgTzxtz5xmOnI05bVzTywSLalmpBIkwwhAf8A240rtAChjAoCOTJBu0+fT3tzOM7SzhGUyRtpJVDzHp1JAHtCtv4HnAx9K++4F6G6PUCKFLUCQaaxHnSOf93H0GMpWq62dEBgCCYjSBIgkfmPdbiSfE6FawOVp67dg/RfHkGBI/thRkammhqqD+IyMxEyJI12gwYECf3nEFpt9RH1Ff41qt/pZF4qAzz+ptscH/h2sXr+uwAmrUQeYSmv9D+uEf4iraqBKLIIDidiCPA3Ezc3w0/DdeUyzWj1KogTzTYbHcwCd4icXaaxfqPXkNVlMzqbNHb+IR7GKaD+2F34mrzQqwwMUqpt/wC5I9rwN8WZHNjTVPbOp2JnyPJtMR9sW5h4pnU1xTLTvaRefPO+OaMfMTsavVAcBZJZgRB+pB94BM48z9dvzkFQL2tMxBP84wM+ZIbT7xvzGqL7GCPuMUZ7NWMIWbuETAtYgn/N+MNxtoXZ4apVoBFhcAmbGI23I1CdxeBiIzS6e2GEzYm3dBtGwMiPb2xCuGDl47bgbHZo/wA+Z2xR0xhTp1VLKQxqGGBBHqMXIPyLH+eFkqDR51qsWoL4bjzcHnaN8W/h6kDvzPHzt7f4cDdUClaChoCmCAb2G+204Y9HcCZiykj7jHXj18Oy8V/TZb1yuDlXjcgT4BZgdvmcC9Uy4qZighERqm140jnkX84u6o00lSIOpZHPadX1uAPrijMVnOZpmQsI0TcCSAdv/b+wxz47pNe/7CLS/Uds8KoUbC0g7fPztfAaPLjt/KTKkg7jgbjn7Y5MyxHxE25U+f7Gx+mFucqua2lIAhRI0ixYarETcD6xiMIsRIaZPT6QAJImLtcammJ/7uMWVyD2AgSbnwNz/P7YCyOqmi6/zbm0AkkkDeb2scVdQ6kVnSsm4tYEqD7TvI+e+GcfNo3cRfjSs/8AomqU2+GrItcgFxN9hAB24wamlUy0X/8ATtA4nQsCBNrHAP4wUjLenpDEPSgbyJAPy2MmRucU08wzJll1EN6THtYyChVDBNuf0x0xjcF9X+w/YTdUoK1ViHtbaIsAPGPcGtRDEnQDc3LXsY/2nHYspNaNyB+rEemjBgJpKCbmCFQEmLkw28HbCLL2zELFmDAxuSCAb/Oftg/qFWcqB+ZV8RPbH1NgcLqwllddxTX7gfP2xVLVFYrQZSASpUKhjpDaiLWBOkbbtKgkflc+Jwt/EKKHARYOnuGrVcW3sNJAEQAI4G2PKVcangEywkA3hTIN+2JKzPGJ9bWWV9OmdQj3WJ2sTJP004bjTsKjsf8AVqYARdCrAve5Fgsz4Aieb4IOZY5bMIVvPpgiDC/CCRu3xHHdTzK1KdEAfln3AYKR9Pi++FmZzxprUTguh34lCfvBF8T48hatGlr516lEgMBEjsm3i5EyLH+eMv0XOBKlRncldlaYPadyNjfed/2PPVVZGbWsbgACJAAna8xHi1jjMNmSoZJEEXgniZtMG/kTHsTOx49OIsI9UfQ+j55RTrsTBf1InfuEqDPt4tc47rXV5fMQwYAUiJOxl122E2+2M5luqgUmtZpNwIupXa15jbyMeP1Jar1HZpBRQCCJBXUQDA9+LCfrifhbs3DZ7knjPI5nSwSQNvBiYxos4SmcYD81B6Zkz8DoVm8zB3/6ucZZDFUtqXSFAF5YCZkgbXJE+2GOaru9cVQQdaN8DckKCPa6x9D4w7jbTHaNLQMuu16NMR7H1r7cwL++M30px/w9F3am+oe+ms039xOJZbM1NQNgwp0pm3w6234H9cLcmSMtVE29RgAPBbx7Ez9cDw6b397Bx2afqGcY0VRIGkO5Y7CCQgnyz8eAx4GCeudtN9PaEIA3t2oALcSf83wgyVMvRcgQKrCZMaVGoxBt2n/5H3w3zVTWjw8l7R2yJgflBJNp4/XE/CSdWI0rEfUF1ZSmoMxRW3NlceL/AAmfmMH/AIWcKlAtEai33RxM/b9ffC+rlGWhLEWQgD2APgzyRiPTaINGhf4zKgKe2x3MGecV4pxod/KaKh/DyhEyW1SSI+JRM33iRi/rmYOjNJ+Vcqqj/wD0n9ItbbCqvlq7JpWGMyV0+Y/MJGxIiCcQzwqPTqgixSDDXm5i4Bi445P1nwindiUh/ms6VqSfzLq+TLEwfkyCfCjEc/mOwX3DkiZ3UmfcExf5YW02R9ILOHIF9JIhtIN9pGn9sG5LIKEU+pI0n8v+5Yje2AlGLTfYCpUU/wCsQgE6gComI5IOncHkbHk4TZLPNTomm7N8NMWJJOrc327dNvc4IbJCn2LUd1UCdJEmwMD2/kOcBVMspemGlFZAjSpkRt8QAm9sMoxYyobZvMa6lIcjV/8AI7++3POGuazRpUyVBJaVEW4+eEuVytNKiQSSs6tRBM2tA2MjDbqC6yqg3Bm5iLbxyb7Ysox4V2KRriU5bqA9MKzEsgQFmaZOpZPm5n7YoSvNSxGkjczsZbj3OKl6YDEDUWJmDeP5Wx7laOlmUI0AcrOkRMmx8ffE+EUK6SLum9WLVCulNKj49+4QdzwCxP1GIZPrjGq4YqYaB8vPzk/Yc4jS6cqk7/xN/wByAJse0R98dlenoratNQMGIUaZ3mC3jef/ABhXjxtC0h5k861VqQIEsoJ1Db2EcyCPpgGvnZqrSIazk6hIWC9pG5vx7Ha+PaKsjK+py1KkFVBpXnWR3QRePlfCeh12nqNSsW0gQAdjpHwkg3EAe33wFihugKJV+M8xJpKpsO9vLLJUcGBt/e2FeWz1NWXRrVQHVdRuJNNjcb3BvbFddzmGR2qaqjqz1DpsgXSoUECIF/574BWgyVQgcAmVEzYMWmfeVH3xdQXGinHsHUOq1YszxJ59zjsSy9QqoW9vExj3D1E1It6dUoVMvSX1ArlYI06mLbEiTAuPB5jaw2YyQpul2ddMyyFTExGk3AgfywR+F6oaguxItAU6pUmO7UI3F77+2GmYBdwGIY6Yn5STP9vbE5eVvY1KO7KqHSaaktTVl8yNQA2AEkGZA3NxPBOE34oINKiQXkMVggQLAkfp5ONTRzgICC8Rfj9PrhT+L6QNJWBiHBIj2N483FsThlTkThKMnoryKKadBhM6YNyZgASOBcG3sPbA/XMutM62UEsiMCRI/h1AXm0EFWHjY4KyjkU03JXVAA2kgz9cQz+cWopVhsPEmPl8uMFZKlxozyVLjTHK9PygUtFIKBcE6gYJ39pk3HO2I1cpTb+K1NGZo3UU1piwCyLseZAIub7YXZHNVAgIpLb3UE7AE+1tzxxgyt1BnADCWNwrBdhHEzp48+0YZ452PwfqMsv0aiyyyqdVxxExad4n3HOLn/D2Xk/wlkAr29pNvhmbz88IPTZ3sGUb6Q8A2ixF/f6Yuo5OqLhxa/5uL/7rc38E+cLLFJdZUK4f8h2MrTAULTS2wk/KwO58zfFVXIKzow09u6iIOriN/N/fCQtqcAMgM37jMmLbAEERaPrvg2plR2Bjp1G2mQJ9ufN7YR46fzA4V3OzjqtQsF3YRuTtHB88GN8AaO4x2B3kqIgEnuPzOnDCllEnVE2mSd5OkidyPn4xUtVGp1SVACuVkcREfvisHBKn1GVJApylCTqiWBEgAE/YT4wGem0o/wCWGC8MAZM7TZom37Y0DZNPT9QjYm8AkX3Eje2KGoo6gne5sYiBBEjmfvh45ILuZOgLq9MCkfQWYERtIIIn3O297496Z0MeimpijQObieIaYnfYc4jXyoC6lYwR+a68c7xba2+JUVrEktUVp/2rEA+O7faN/fE25fhaA+VaZbQ6VUJJFR1UNAQGwgDeN9p+2IddyrUqbfxVLwe12ALAX7biGAnb25vhilGVEOwK+DpBgTJG0n2wp/F+WVgdTHUVmmSSYIjYbAmBcecMttJ0Hr1F2S6+jwKhKuVubAW48X/nfB9PMaUANYj3KhgI8lSRyOcYin0x9YMyCRPBPJw96RlWp1KzEgteIJ8ncYeaS2PJd6NNQyxlilZGDDkCPaIOC/8ATVlA76ambEi33P8AXHzZqNeAJG/gDbjaw9sMMtn82vaCfZtTSPr4+mA4L2DxN3TydSQyorMfzHmZuLbn5RfnHZjKVWHcCGmQRMA2+sRO2MjS6/nQbUzFra2J/f8ATEqn4hzoMqrDz8JH6/1GNGNdkZRRp8nl69MaFX1ASSWbebwR4+Q/tivMZWvq+ILxsJ+5J/w4zeW/FGdW5VjxECPtB/Q4sH4rzMEmkzbCSsQPciBvFzgqO7oHhq7GqvVIK9zkW0hgRyt/IgSJ82tg6ojaOyi6taNJg/QgAxzwPfGbp/imojMGpagLalU/cHSJHzGC0/G/mi4G8x48H+uC4p9jPGhi3WK9I+mCVDbSAR7m/wDfANTqWYqKyMSAdzoH1+EX39+I84Er/jIboi7fnUzPzJGKU/G+80l24Y/sW/rg8V6G4UXtmocNogBNNi282kwIBMiBitsy+pWLajqSxBBgFoG3lmvF/wBMUL+Lqdy1EhiZkAQfy7MfAA33GOzf4vpumk023Bm0ypBBkG22BS6Uw8TT5TNVdCwXiOXj9mH7Y7GVf8WJJmjf/tx2JvE/v/0Tw37F34Sqk03pgsVBMwIjVHv7SPnhzRNR0fTBAIVdipMEiQF0+w9yZ8YyHRWqIW0EXUSG5Aa8+LE4c57qGZAKgKqQNWndtpIMGNtz8/m7g3boZp7o0lDN+kgFRtRn8i6RAvBA3IkzblRhD+KOtUjpRFvMlguneYkcn++M5WzFZz3VDKjSoEwBMkcXm/zwd0ui1N+9SyuNA1R8ZiIOoAQwBi+23OEWLi7YsYcXZpKOlqQ0knUNRYpoA06RES2o7kQBMn2wGCCZYDUpN9Py+9jFrfbFC06qAks1RSJUgdtiSQGHvwNxHi3tV3IRiCATIYggEAMbHmdJuPfDJpdDJvqHUEQmRzciZkGwO+1ttuYxRm8zoIEDfgfTx/LBPQz2gWMAgn3UkH3xRn6WtWYQQGb9CQR7jE3nlypi8t7DcjmCroDHw/Ud2/67YKq5omoFDLM1QTMATcbWNv3xncjXINMzuWUFpuCQdxO0R9R5wb1GoupAsxqaZ2unEGD3ePsMTldhYBWrf8t7XP8ASP2xpepHS1EcmsLz/uVz84xkOrStGkRxp3/9hJ/YY0vVcxHoVLkeoJkASCrW94Mb+2C91+YWFdJqjUoZhpOpZJsDqRh9dLYS1M3ppVVDWNdx72UMD87A298X0WKqp2LHfyTqgfLUAJ9hO+FdSsoeoBDL6x0gCTqAUE+L2uMFLbAja5dgaFyCJMDaZNgDsd8LchWUa0Y3UWF+dhf/ADfBGTX+CFYglbB+N4H1BIG07DCLODSxAJBEQRzFmB+ZtHkDE3G7QpPOZj/04BNxv84P9vtgjoWb1JS86iDHjQTE/M/phXnSfSVlJFxIBIvpP2I/rg/8LU/4lJByQwB3kqRA+ZgfXDtXEf8ACO8g8031cEiPkAP3wF1nMMKZhQW0gTGw1QZn28eRhlBpNV7QQzuQpho1c7zIO0+MC157bnuYAGIk60Hy+JgMIk1IWxd038PksnqGGYTAiRH7WG39cH0umovtqIngmd/nfDXLZN/U27gGJ1f9MTz+3kYCzNMoiatiZA5vzbi3nDS5PqZzbF9TKpoYBNvhmd9IM/v9sTGXTSLLxMC1z4++2KfWZg5E2ViN/H9f0GCHcWFhabi9uP2wjlL1NyZDMKi1NIIgAbc/54wdlsrSZdTASDEyfb3wizrn1jwNI2vHcQD+ww4yFQhByAZ3ve374rO1jTQ7flJPkKQcgLaJI+3+b4GpZCm89v5jB4t/n1xerD1mIYXpoVHzYg/W37Yh0OsTTnyzX+p/y+EcpJX9AObPF6NTUxx/T/P2xFOmU2C+XBJHgDnb5ffBNeqYIBExYe9x9MEUaWw8Ai+9yIHjg4VZZdweIxTU/D4IMER4Yc/+cB//AKYm0qTAJ48/0xpGNrSZJEHfc/cfywH1ANTpu4sVQfeW3AuQOcNHJkfQymzJjogZC66WAMQfJ4vtJtt89sDf8EEQVUuu6eOfi+o2840HSEFPLqTMKNZ5km/2C/8AywFSUuAswxILEeTJMbQLgfTHRHI22h1JidGyygB6DahYwhieeceY2FTotCT/AAVx2D/qYg5IwHRqqiquswII4+Y/aPrjU1mmBBhlmTsPp9bTjLdNYCohFjqixgeN8b3ISQ4KqwWGBYnUNRKgAf0uP0wZ1YMjozfTxSYkiCZAUgGRMxb5SLYfag1ArpgkdrKCBO4kKByPy3ws6Fk9R0I4WSWY1NSglFaACQYYSwkNB7djbDRc/EMwuBAIEmJn5EXI23+uEn1TJze9Eslki5HwhmQxzJXnWTLG3ym53GM70oM+YCsQCrd0wp5B2EzveDGG1LqLlxBFnYaSe0ahPaCZ4EqBF5wnXLlKruWQAPcTfuNhGnk2nbzGAn1T6jRfWzR01ivVCIpFPuYKDHdBJgnyoOwA1fU2SPReRHaStramNzPAkm4wBXqmm9E/CKtN0q8zqggmRa6x/wBp9zh31PKqMvVqeooKAKFDTqvybiBO4/8ACOCdNC0ZjKqGpKRErVENczPbFhcSRf2+uO6jXUwdFg8AE2BKxa22om9t8edHzGlGDK16iOq8SrBr8gGDsRi3qtD1GJBUtaTO+kFpPznf28Ww2h72Jc7L0zvaCCdrCCL+x/bDjOZmVow5YaqbQAO0kaiviQbHzF8BZvLaKbGNgf23974oo0WIIkakqBSB7z/MN9sZbQUNKet0WDZbgk20g3Ftzcmb7cRgdKg9NwFUsa6sIXuvpBieCGNuYGDBSCowusix4K6SpEX5HJ5xV06izL23b1dUbHTpSDHIJAt7bckruD3NFkXR6ChAVgBiCxEMwvuLgEsItt7WRV0aQVBUW+hPvHt++L8jXan6iOCGV3O0Pc6jbcXf9Rg2q3kMO1QLmwk7QNoa48yRvic35hW9mb6jWHpMvBYGAbTpI3j5YYfg2oFrU2eGCJ8JEg2JAjc4F65litIOV+I3AO0cfSd48fQvoOXIqIXJVPSO1zIMQOB88U2oj/hH79RatXr1JWAwMGAIhNgCBzFhvNsEJ6bvQQiwrJrZfzKHpkewIhrk7RtvhRSzGitZSpkEFRe2mD3Dyd/YfPBbqVKgkgBp53awNwL2P+HAjd2LR9C6zUpoaJBBDJUUlIF20ERNy+x8yLRAxl83nkqZagurVpcgQbAd5BnmQVt7bmBI1TNPUhWGpFMA2BWwkiADP3+eBhm1AFNT2pdVja0fDE7ftiuRpmoTtmFVzSM6yuoCJ/MQCPN4+eClgk7yPb9/83wFm8ujVhWuD8F4AgDexB9gD7fLBOTypUMB8IsDJO8TyYvIgbecRlhVGpCvqdXvEHt0qDsDwdtzxh707LsUUg3KzF5F5H18YT5jJoWft25JiNzydt9429sPumUA9IOKmoBT26SotbSTPcxveFGKyx3BDS+VIFeU9aod1RANXapMsTc2P05Iwb+Dsuv+lY1CVJjTE8kkjYjwd8A5+rV9KsquV1EApPhRdRtBveP7u/wvlT6TH1JCLzAYmBePzXn7jCcNUkCtC2upuSZAJAE3lY4F/wDI4OGORyjsC45JEi8EbA+xvf8AtiGdpqgBkGKg7iACRpBM3MCZ87/LDbI1gKegAhSe4mQL/K9p+oF4thIYVdSEaBq+SamRqR4Fj2mxJt8pgge84SfiLMLUApsAV1CpA+InuEcyss31xreu0uzW4YUoJBiVC3hRa8+wF5x8xo62qGo4KtoLGTPDQLEAwDYCD584o8fF0gxXca5tfTyYSwPYrE8bE/cAgfLAnTac1FDncklgfp49sN//AKm5ymKlCmqqrJSBYo0yp/5YKxZ/iaL2I2wC2TNBswC8NRpg2b8zhQsCDq+Obfyw6hQ6WgLO1PUdnFSrBMCDaBYbfLHY1nScvSSjTU1CTpklqDEybkTAmCY2G2OxuH3oGz5HlyAUYbalMfIy37H/AA42D5xg5anAjiT3CBc8HuWY4j5Tj8jTntY6Rq+PTMeR+1sbvNPRKXCwDYCwAP3Mnzf+om1yUfUOR00LcjWrCoDsuo3KQALggNExBMAfO2GdXL3NyYgARJAETzE74WZfQYZbqYGqDIe8iZvxYA7e+GdDqGsA6XMHYBpJ8DUIv5+WDODonMWU6h/1C0UftLaitQqDMQSNTAgkRAAJ8Y7qlJCdOlfU1dpEFrQO47jY3M7k82Mq9Npu61ApVxcwRxtvubRc7ffEamQplg9ZdbnTIsApBMWBL7m4XwNoweKe0Mq0B5qm5ppUAiLqSLSpBgECJBOwv3TF8Mq9JWVApBUyNRMAbGDPF/aNPvgPIZ5XchJJZzMgqNXIuT3ci8HSRvhqKKhFpgADURJIAA7b+Sflubc4HhaGoz9TL6BU4OjUBH7++9onDGjS1ESJ0mVi1gTK+4Ik7efOK8w9BG0qymxAJDAFV3EyAQTxE22tizp9WdJMWJAjcgAsIN55kwbT88JLHWwSWi/qPTw6+mdY1ECZ7QLCTN9pMiPF8A57LvSrtFQMWYTCgAR4hjLRE+xP00FUgtBJb9OP3t+nywM9MVBKwBpJ/wCuADET8/zGPkJxoU1oWMivpyqWQPSMhaZc6rgoWJXuU2IC8Hf54q6EqLmG009Lbxp1Dc+BYbC1rKYtin/UqFqM09g0m4WY+KxkmR7D2kHDHpuTVDrlgSLSIHB8X87+/nDNUrGlpE8yDrqagAs61gQGMsGJHJkkcjbnDbpdDLvUArhhoBkqurWTa8nSIUW95ImCcLkIDSO6ARETvxf5/vgqgoXtDiW7mXYiYG43vv4gY5+b5c+qoktu0KPxqUddCDSAZGpQFG4+JDJ2ABnkHmyzI5OalMeoNlTck9zC/gDe9tsOvxJkXqKdDqojkCY5MfD9T4J8YinTCWU6VZVEEq3EFuZC7SBJ2OLrzdS6viD5fo7B2Yk2JuDqUzHMxxM4Oq5R/SZke4MC6k7EwIn2P38YY5OgBCgg3gkkwZB7beAbR7b4uOSRD/DXWFMCdjsL6iZnwfJvxjN4oVbpv/sRumJlqORThWQhixgW2Ftr/L6+xD6jSFbS2sIqsCCAJ9x/03G48Yc5fNg6TAEErx+WV3999ubWxFqVNkNR1S4PcoHcBa52MGbxz9cXjHsN0Aar0yumx1d21jETEbCBuCMRNFSp0kmJa7AEGZkR48E/l+pvKNpp06S6kRRtEx8JNiJ2BIgDxO2OXKHVDUwy8FydXdvAmw9gT/QOD7gM31CgRVLPZVi/YYsN4bV9YPONdlKy+kiB1hVsoN4ES0WJ+sbjCapkaLVlJQCFABRQNW0SfzNYm4Jj3thnlqpSmE7Cq/lUfCOBAHtHcQPlhuCoZiKvm9LFGp1WbWJJWBpOzA+OPpF+db0kSPT9QKjMFtK87mLyBP0wrp0TpZ1eoBB7WULDATsGNj5M/wBbunupW+g2kCVHibGJF/f+QSvYEg7quRRKrqNOkwDJPdPIPnSJni282Mr5qmj64aokQuoS1vzTFto+U74UZ4o9RIKBRZu4GT5B8cx+uLVZFfSpFRd9SElWgH2iQABeBfc4NNvSoV2VZzqD13FLcs3wodJCmDqB1EAQCx7YtzbCStmGSs9Ko7NpYDY9y6o1GLrsYmBMe2HXRM3T/jVl9SrW7lWnUQaFVN1lTp+KJAOxXbciZ3NJ6VGhmKYaok1aj7uB8SU2CkkgzEbiBvgcO76mXoT6d0mlV9aowKiqGVCygHSouCQTypAmCbbYAzuY/irTzCOVLortckKkAE77ALxaJicG9F7qdNArNoBA0EWBOog23BmAb/bCvOgeu/qkpMtqOnZVNiv5iCCBBvYYKMjSZrrtCk5TRSbSd3ksZvJgR9tsdj5vWrPUYuTJa5Jt++OwG5eiKcEeZbKt2K9HdgA4AN92Bbg6R/kEY0Iy5pqhk6GAIBAJgi0WnUY2OKug54q+h0K0gJIWdUkRZhyfAIkDjBGb62hZQP4dFRpQTLkzeATJABYTMD3jEJNvS0dDxRcQuppZPgVjq7tSmQbW+E3BgmLWxTX1kKQjgCAACgNoLGCR27C98UU6ukh2ZijWEGNF7tE3uxJNrD5YFXrFIlUA+ExJvckEA3O0WP2xKCnHps5FjaNBQuupmIUWIa8f9NiCJuLbHAXUKVN+7QFVDIEkEzuTYC9xPPm+PMnXYMABokH4gbgAnTvpNobaRFri1XU3J1IFqmVuLTta522M3BkH6Xwt2rRowr2FeY6hTMjQdTHULTGgmACS0cje5AtYYa9HzCMio+pSRqIAuqzsYG4AG8T9MK+gUIcqaUoSJDspgibwRMmIt43xo8rQVNQZmYkggQfM787C1gQTik80ISqQzaQCxKq2g06jkgyIlbi3wmFNx5+xxbkGNhUSm1RSQdNoXe0Xa8TO/wBMFZPLrrJZ+64A/IQYjUDEEd15i9xiylk1ohnaSLaZOoQAOQTaRBki9r4TJnhOD4PZOctaJ1HSUkwpDW4sNyT4E/c4lUeFUF11MWMujw3xQBAHJ8Gw2O+BlqBmWe0bwQRE2MT/AHsflhxlVpVQhqKpZSdIBbUCsEHti0gW5xzfDz49SUWl1QipZs0VqNAqAi2i7XntAiQbG7TvvbHtQGktx3XsDJvIE33/AK8Ti3qGW/jAUSq1GBJaQXiyhgoJLAGYtxuOcz1ajVpfwqhcOVN3IUzuZG4AG3Np8gdGeMsiSjpdy8ouS0F5XqekksbA73AuRInnbf3w7yby7NTUlhZ1JG3xDtPFxtETjDDLBGBqnQliGKtECIsF/NH/AI2xocp1CipprpMgt3OO+8jW0jTMyByPB5jLAl0KYsNOrNDnc4yhlpL6lQJqcGooMEiABpK2nVYkkbRGJ9FdiGZNQYuS2sFGAYmynTNoFzvJ5vjP9TzlGrWVcvWUUykPUdWmbMpvpJa5EmwJMcYrrdQqZUAItOqtQQHrqYsQwIBCqpEgSS1ptfDuD0XfJKq0axs2yMU0OSZIk6Q8RcMQUYC9jp5wU5STTKgMfgBs534aLRIscZ+hmyEU100VKfcjRNzP5hYbxYRExhjl+tPXpKgZiSuvQABSkm51sheVudIaPPOBFvqReLlTej0ZNXKI/a2mUVW0mJFwV22ExAE7GYxfTyulVUCoLQWVxEid7cnaFjzHAtLqBkCnV1/7lIIPM9sAGDA3m94tgoOdaI+tNVyRZTwbbb+cTfxU1+H+5Jt2FZXKQSX7eYW4gxBjSLgCDI8WiDgVsiU1FqmuZKqVsQbli1hvAEb+bYKzedKK0ODI7e4AAxquTsJIvPP3oyRqFmLmUEEgXI57Y3HsdpP1Z/Eyl1V/n/gDWrJUcvTIBAGqkSNUajeLHc7n4jEAfPCqj6jVTSUl9KsSGQatIYDtKXDQQNwSQNr4Z1upUqtYKlQjX+UqZP8AtPaGZBO+pQLfUSbK5i5Smy7gklbccTYzO53xRfESjrjr6gScVvX1FVdTDKUkSSUkgzIlTezC3m4wZTakjoQ/p1NI+IfESYCiCoMmBfkgX3wflqtMtTplmMQvaCDTb8syAIMHYydzi/NZem1QIxQypAh1EmRAK651WPEg+04HjRkrFm7M/nqLuSyaaTkm6/EwvuBpMmxkEG2GPQOm0/UBqNq0kFxUVHWQszaHKwQS08cxeiqa1IA0lQOpGpXTVO35iYUyAJIPGCK3Uajitoy1Farae5SVJYASCCIsNjMd1xvPTh+VJ7Mm0h11uhR0+noBFRwqhZMAgyQXuBqVriwnGd6mTWzD1KeyRTEmSyj4mBkRpYBBJ5N4tgHLhKLJWQ1H9TsJrEOVYdwUjTfYgafB8W7qOb09pJQFW1BVhTJBNRbFlbXFxBGqQeTbkpIY7pPXv9L6lKkArq7MbbWuL7zJ5jaMYjrfUCWILljHcfyzJIUfmKgRcm5Bj3c/iLqtZ2fVFrlyRF5tIAk2Nt7YxGYq3iDPz95HtzhHFopjXdl75iSTrFzNhA+2PcBML3nHYFFdGuGTpkqGqhNTHVEswiAxF9j8uT74j6bI8w9bUOwgqdUwCQB4kHkXnmcdlunV2c+mqEBo1OupYP8AukcXtfieMW5zo1Aa/UrCnB7lAaNoBhVJVLjyPffGdXRk3R5nYaoFB1IttpaYNgJMneyzufnirqPTnVw9IsCAJLKTaB3MWUSxtbYXGLcqyJBBBCrKMpIv7WgbAbfPBLlCXbW7zoOodqKJM7DU4BJYfW2MoVsHJAeUeHVqrVqnjUdLA+QskGZ2M/O+G3Vs1I0KmogXVgvqadxYExMDj7xJT5BFrVGck6tXaVMHTtJH5Z+WCMhlnpFnp27gBTZoBM2mIIAEyZw9UheXYuq55411ARpssiEZovBMDcRcbexwrPXyIVWGlRAFzuZMEnyT98X9f6k9WVYioVeWh2NOxuqoIsLAtJMeMIWyTOXeAqgFiFUhQPbwNhvuRjmlgUm2ybxuXUa0ersWVVIBYgC/J5ngff8ApoM2HQKutqxglyqNoS3m8nx8sZbLdKBWRKwpYu9tN/8AaBOwJF74L6fkVq0l9Md+sTrltZudLC4+KONl55nLBjS2g+DFKvUPo9b75KyqglZbSDBA7j9Ra18Wf8YKuRZSItBOlmX4dU8kkX/8FVOiU6QYK5hoHaxcSO47WksFEWtN+MeHPURSWmyhF7meyliwsLNcFiSdZBgDybScIUP4LjG+w56f1VtYcFpFgxEiG3UTP022wvzX4bo95kaidQFwCWiRO6mYPMwb3xnK/WHLDQG0jcm5kckj6f0wbkuqajBOgzu4bSQeDCs1732HtuJqOaPysEZUzWZEU/SKsCYGgeo7VAeSQNMqWsLExpBsZkTL5BSofQFFmSrWcsyk7oKbbAEQAFvExFsUv1dQBMKsgCZYyD3N2wDvNosbTghs/IGgtF1D22MmJ1T53HEGcaOSa+cm5rlfQVdT6SpRWNRgzHTJJZqgvDQFiLn+gBws6vNUFgqHSwpqDU7ltCHTYTYmIAE7YOziMGdSqFWOpmctqJ4VO3QJIiLmTJIkYqywNcDUnpCmCwOluIBIAVpibCYjnHfBRmlJHUsjaBv9O2Xo6iwpkdxVI7j8MDiRc82J+WOynXqhNY0qSoSo7kQfDYD94tB/bF9TINlXp6nSr2koalLWq7SpBmI7Y8ajbY4IGUpUxUVjV03YsoGmVDdkMQCZsNO1ojGcO7NcX0J9G/EHqGmpBD3GslZqROw0jSRaxN/0xoMpmHVtBMwtzMkxEav9x3vJi3vhJ0roNJnaqGgpDSbL2AWusyWMDYGTBIsL8lUZarFj5P0ltI9mCxfmfY44fiYU3XoQz2th9TqetiQLA/fzB8f0wrbqQJWofVEG/pMoWJt6nMG9htPkxjiQlN2USpkaQPEtb52H1xHp3ScpUALVqcixDF4nwYgAAxJEzycLhinJy7E8ctt2NsjnqJLVKY0ajJYn4wsiDefrH+2W3xT/AMeWdTKyKAbrpaY50kTIt/8Ad91dX8N5im00tDD0yah1KEI/3ofiCWBN1FvfCytmkqZcwVZrkRMwDc3g2iwO8XF72nG3p6DLcvVGwoV8tpcJVpnU2vSxLDyoI2pmwO39hqzj1ILaUEQyAGYFyYG9rzzPGMRVzQIWGEqCLm4uIjxtFuP0tP4ntpekGQiLFlb5zeP88Y0sTnWjT5yWmfTMr1IIFULAIkEvKsIgcSNxYG3jEqjAO4BGtgJIMlTwJkauI33+owq/iBqJamvd6SMSGeL2kATciDIv4wZ038WVH0mmh1Lf4+8+npJi3cANXb4n3nR5w2loSEaWzQdSVFCtwYKFk3bTBgkGBJJBB2O9rg+mKs6jDAXgFgCQQCur8wjiT9xi7N9apshBLAsYILawpFyQd9QsdJNhtGJ1qDFDUAFUTcMApI2PwgEi5N7+Npx14MiapjvbFdZTVpVKdN10hiH1T22g2M7zM23nGPztL0SumnpdO15BEsBBNwAPvsffG8Vh6c6RBFwIsSbg+T87YxXV8nDzqMP8Qc9qxEQTZxeY8bbzi7Y0PQztV9RJO5OOwV/w5js9IfOooP2Jt/m+PMJsqbeuvpZWmaNSKlYyyMNWiJBBZTFyAYPk4z1Z2pOXUkmJYk7xwwCgXuN8EdRyoYB6jaGYAO2kwInuA06tJ8RviinkRVglnaxVWaFW2w0xJ8j+0YySBbD806wHlXiGQSwG/cSCCN4txvzibZskMHAE6R2kxe5Btxz/ACxTkcnScqhDGoJgkyoAJBhSILT7xG2D61EUWLK5qkgMVDBdOskRsbDb6H54dMVxAsoNOoq6KT/tJmDYDaIhRb3wzyvT3YwQTJ7dpgTaSCPMSJwpOUdIdUGgGVK0wGuCdL2LFBpi1ok7nDQO0KUUatKjQBEFjxMGTI35G2N2AlR51LpqUkMqIBBZVXURqNjaJnuFrYX1KjOzCmP4emHUNwSCdXj4RC+QCcX5hGFMU1qM7K47nN+CVUg7GDa+5GOywfuQUp1A3Y6SQN5BJ1KpJgW3P11dw36EOn1ZZlAJ7mYMSCQSBcGCWIgDcATvIwH6yoaiUzpEQ7MSWk21bDcSD8zhllHQGzSgJNSSA2kQLc6QYmOMU0xTYkqyhCfgCnSORLCBNyd/zG28rJJ6Y22RpmsTpHwsIDwbXuTFrbexjFFfIalhSrBfi7jqEWAH77/LBQ6kqqL06iysqw7QhIBgHcnbY77YjW6d/qC9ZEeiJ/KWKBVkW3MW2GxJ2GJvH6FFK40yvp/o0qYBFVqrBmKpGkBSwOowSdibEceLxyQeowEFBAIY0y9wbdqi7WMAcEzzhmKBUNRFMFdKkMY1wv5fk1wRfa4wBn87V1QEcAtdioGkiASBNyPeN44xKUGt0PDHC+oSw0aqb6hB7JUKFJu0LBItYAMQIA9xPp+d11O6qQshmIBgkBrcAsSCJmJJ98WdJorVrIM5VqrT9OF+EVTB06jJhBJJ7vGxnGi6j+GKVFqKFlqUjtW1Q5WxhuFiV2MEHjEJ4bshP4Ztt2A5aqao0L3VrtTXT2souRqNgePvBBg4kmX/AIvqtJpMSXBUyrTwBEuSYB2M8xg5s7XQUzk9K0zugTvm4uT8QPvtA3nAK5hKo1v2sVKkAsT3GWALGRcb2598LGsER0vBhsaMlDUpcVlvMAIY2hXnxv2jgXxX1GlTdfTI1ITAVFuQBvEgzO0SRa5wC2epHtk6hYQSTvAm9yBH3GI5/PA0W9ENUan3VGKqQF3uAsj8wtsBN4tP/VZZS/lHP4i5XRGm1DK03mtZjux01CyLeQR3QSJDgieDaRRmqZYOtVCCdPaRI3InwAMHdcWjXZRTfL6xpNRBMLpgRNgwuPLL2g4CzdEUf+Tl8tVYt+ahBpkiSGMgsCDAI22MECenJ5l5jqy4od2RqIxUKO0fCVNiLw08iIOB6mXenV101Gk6hE3XUTDASYPyExPgYOzGt2NWmvpOTLLMgE7weVNiCOWbxieUyTmai6UqIJWQ9SYse1QdUzHEDzfC4JY0+LZFQST4styPQ/8AR5dzm6mtQe1ZZ1YtFiAAYm8G0kE+w+RzGQzQIqZdaT6ZJpHTKyQYA3YAAmx3Fzhp05XzQBemlMo3Ky2110sYFzMweMVdeyitMVKisLLpjQhE3KgiCdjjNq2vxHLyuVPr7B3T+hZOqpovlwiwSAnxW/MzzqLTHJHmbYxPXuhUMtU0DMuW0Fn/AIXaoO0mZLEwBC3kfDj6T0vqCtQSpUamoESSCGkAagACJJ49iLThR+LsyyZcvllDeoe4GlrYSDJJPbaAJIO3ywmJ5Ivi92LilKLpnyjMopGtdRO7BhEQR7kQZ846pURQjUywN7zvEbGBBmR5tPIwVSoBtSguD8WhiAKh1IoAAgAwzHnaPlQOmbSrKGBImdPbI/e0cY7+PY7WtBn/ABE04DUw1NrDUNQOmxPawkgkjcMAVvEDGoy+YrVfSMqgAIQKWf1JHaTvMA7kXIvjLdKCh9OqUUgtI7dtyATaOfYY1uXq06oZ0YdgMmoJUj2YH5GMaMKd0I0l0EjdYagoWrqYkzrVpkTYkbAz9o8k4i3UhWqMr07KDodwGInyD8UngWnTA5OgrorUzoCuPYDYxAIJkiANv0xmc10xWQOGgipDgWYtaCAZsJ24m5mcMpcloTqiH+r0dqokDaQCT7zoO+/jxjsXpn6FMaGuRfY7NcbexGOxLxJf7WDfoOsx1VWp6gAKan4aQDEE/wC4AxME+d8J8vkEs6rUCahLERBP5RcnxtNjijIxrDUlDM1hpsTAk8iQIJMi8YY1eqq9PW2rSQdJsAODB4M+PPuMPG0dDuyL0aCNUGtw63JLA7ibKY2MXPI33wDkf4kimXiJgmyk2IM/mIG4BsYsMRyFAGQgJY2DEFRDXIA3+pjfDHIlVfUi6gxmzzMbkXJIFtgfrhlJWbi2qJZSkaa6SPiJELYz53kTvtiaXugapcwp7TPC3vNrMLEDFr1FR9fqWZQSmlTpYXK3NreCDP0mQej6qUqSMX1BpDiAWgkQAd5i5tgSnrQOL9BzlqYFJQtJS+mNKnbYdpMQQJg2vG2F/UspTyySXL1Cu1QgDt3MRPhdR84OymdJZkUKpJgk+ROx4+d5jAeVyJeuMwzhvTJGkqYFvFwGm+w4xxRyTirn9X/BzLlHcvv2FufyYBJKaVJDBWYqpaSQqydTDe0DYHFX+mo1YqpVCkT6giCpBjTGyqd7f1w0TKvm8yzDSq3mpVLEA6RpVV34Bbbfgxhb1DqfpVnCPTqU0BlWQLOnwRKuSCL65v8ACNsdsZWdKdqwTOZem+lkJNcEMCPh9pJtbeBJgHnAuW6zXSuf9Q7qpbuWdJmZmDY/Xib3MtK3XK9Uer6NMKIAm9QzMbRZuAL+Jm9/qbq1NNbCCIMAWMMf+0WgmwtbDtWFSZ7X60tHMFqbW0qtV2IEzAsABcCCRPMwYGPOqtJeo1cBqLdq0iCgBgizL3kjn34wRmspRLsulSCgGr4gpEgLwNVoiZ/nDO5igipQdF0BolVE+zQSCFgg3NgcLXqNbEANbMLKn1WMgEINTRc6iGBB3+IfKbS3RKlPVl6ryh5EwgEBr/7ZJg8gGPGGFfotPLD1KbkoEPqI0q5YbaWEy520nkRjL1s1VrQHq6EMSwUkQACGMCNcW7TciMK4odN0arJdaWkfSFRdDdqnukTH55Gld7LE2M+c91zPFAyomkLVltUs07jyFQzMzJttyF1HKgN6fqhzF3W0gQdiLbfPF9HqCenUo1Jf1PhaCTp3iDypk+xXwMLLGhW+apmj6VVyjCm1Nia5BUsy6O89zEINShTAl5AAG3dAXdfy1Wi2tC9OoX1E6og3kexuDBsQbYGqVdIp06ZC1VZO4rBZiIiJ5BH6zvOCWzdXMKyy7uFuCAAUOlS6SRZbBSfJ2k4i4tO2XUYOPGijJdRqo9TioTc6QG19oYC1iQATGx8YkOrMG7pP7+dV58/F8sXZXNotT1qn8X0TqPogkuFj0yQfgi5aYiBhZX6uczXeqFK6+GMkmIBkAACwEAQLYlkx8rkzgzQlHzD7KdYnZBJU2ntWDEnSB3kKTaAJ5vg/pn4h9MkWOobm5Bv9/JE3+mM86qlBjF3uf+20W8mB98IKFRpA9+T+p4GIwhybcdUc/wA5u3r1A7NSeC9/iEnYRaGJgcL4wNm81Guo6rLEB4GksbeIO37e2E9XrRot6VJnChgXaY13n5KgG3J3O8BTnM89SCzgQsCDAEmSCALnnDwxTaVssuhpv9TTYUwNCvIEmYETDE3YxvF+bYf9F6o6sJIFNhBDGx8kWtaBHuDzOMv0cZVqJWo2iqt2JJgwbQRZpsYv8tsDZXPFVdWJhXJAP978j7fPFblHrsk5aaaPpmY6TTqJGhBLatSgSNMXBEe/PnHyvrJajmKgy+lwxjSnqEdoAaAzFjJFzJFjHGH+U62jgJLjQe0BioUibjSZkyfvgHqLqrI7PTNQmwGock94KkGZ88bXxfFJXVj4U02rJ5T060GokzBYRpPFrHjfHvVkY00XLhiEYEABR2x5Mm0AHzI3xTlq71SA62m491t+USdhY2MYe5qqadMtSIdhGoRBYHaZP5rAATEY60tUUfUVUupMJVlIgyCBqO0qTpgkahpsZtaMDvVILE0hsShIgb2ImYN9548jET1Ax/EEeoxgIYCkbmSYKzyCP0xBKp0/FqDmb8hB2kRueZud7nHI3wh9+hLSQDUzSTAokxaRUI2ttqttjzEHz0GBRQ+/bfz+uPcVj0KJfdjDp2WWi7Gkpd+Kh0qE8kTJmDwPtgh85WVBBULp2CgIxJ5G4Pv+047HYlHb2dSglGyhcqAwZCWZgWK2nTz3QLXjcnEaudp0qoBDqBY6YBY8AsLxPiMdjsBxslkk7SCMt0qqUqAtFKpJCEysiWB5ZQADtfBfS8wUCinR0FhqA1lhInTcmw+Q5x2OwjZ0vUSfUOr1UfS1JXZwDBNpNiJ3jcTHi3OGP4eIpItIKjNBJBLWLBjM+B9ZjHY7BSX6iRxRbbr/ACdS9HNAio2qCPyQRuCpJJBEgWA4G+IH8No/pqPTREpsULAs1S/NuxO+Ivv7COx2G+VaDHDFbQjyfXctl6oYPUJBljTJ0E7QdShwB7T7b4ZZZKa0zUNXXVZSzDS3cRGtpsLE2EDc47HY6US6g9GmzqxQG0gAtMedzZd9jybYAzPR2ULUdgmj4gL2uZEWaxgyJ3+vY7DNaFQxzGUAypps79pWqpJmS0gIF2VB851MDYLGM5nM+zKtOqSGpaiAI0nbxYRBA+k47HYlY7OFPWWYt/GJn0ohQvBDgmdoIMb88H/hXLBqqpVV5p1QQyMO0g9wM7rvt5be2Ox2DJVEWLuRoPxF01QlcoNLsWeRaBTgBAd9UkEQAI5tfS9DzorZRqS5j1pAFdalLRqRwRwTLhUPcCNhY7HzHYg9nUlRgsgj0G10iH7WNF2kerSkmDsysIm48i1sZzM1NDAKCvIAPDbSfMe1/bHmOw9IlL5GFv1IsQm8iLGBLN/WPucK69YgkHcGD9Me47Ahjilo5YwS6Hf6kltR3/wY6pmO0CNv1PP8vtjsdhuKDSG34Y6wlBz6n/LIvC90xYAg7Hb7H3xd+JM9RzLK1DWu7OGAF+Ta5IHknHmOxuCuzeHG+RT6RWnTqU6ofUWDDSV0lNFr7yKi7Rg6lXe2oEliosQNzv8AWIItP647HYlKEeS0K4q0X/8AGSpJDTJglZHi3dBg3+U4rpdQqo2oNqp1LXgFlBMTE2k+JvycdjsVh5G0ug6gk6B6nUpC1GUtLlRcarxFyrA2EXH2x5mKqLUKiwCsDAELLESBESDPjfHuOxOe3+oFFXQop5JQIbf22x2Ox2Gtgb2f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4" name="Picture 6" descr="http://www.appliedecology.co.uk/WP/wp-content/uploads/2013/01/P1030138-1024x57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315" y="4368654"/>
            <a:ext cx="2547662" cy="14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562" y="1423985"/>
            <a:ext cx="2695922" cy="1600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532237" y="2972050"/>
            <a:ext cx="288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Worms, insects and bugs.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6" name="Picture 6" descr="http://t0.gstatic.com/images?q=tbn:ANd9GcQ1XqmBzsTAzr1xhzRC1qiYuht12jbOgnu8kCNz09RkrtTNrleQBnGCrQ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12" y="1232755"/>
            <a:ext cx="2113012" cy="158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22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008" y="0"/>
            <a:ext cx="3528392" cy="620688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itchFamily="66" charset="0"/>
              </a:rPr>
              <a:t>Who am I?</a:t>
            </a:r>
            <a:endParaRPr lang="en-GB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772046"/>
            <a:ext cx="2880320" cy="272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724128" y="772046"/>
            <a:ext cx="2880320" cy="272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32237" y="3717032"/>
            <a:ext cx="2880320" cy="272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724128" y="3717032"/>
            <a:ext cx="2880320" cy="272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07410" y="8287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Food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144" y="84008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Where in the world?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25092" y="386104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Habitat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416" y="385852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Group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Explosion 2 13"/>
          <p:cNvSpPr/>
          <p:nvPr/>
        </p:nvSpPr>
        <p:spPr>
          <a:xfrm>
            <a:off x="620416" y="3861048"/>
            <a:ext cx="2655440" cy="2448272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067570" y="498625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Amphibians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6" name="AutoShape 2" descr="data:image/jpeg;base64,/9j/4AAQSkZJRgABAQAAAQABAAD/2wCEAAkGBxQTEhQUExQVFRUUFRQVFxcXFxQVFxgUFRQWFxQUFBcYHCggGBwlHBQUITEhJSkrLi4uFx8zODMsNygtLiwBCgoKDg0OGhAQGiwkICQsLCwsLCwsLCwsLCwsLCwsLCwsLCwsLCwsLCwsLCwsLCwsLCwsLCwsLCwsLCwsLCwsLP/AABEIALcBFAMBIgACEQEDEQH/xAAbAAACAwEBAQAAAAAAAAAAAAACAwABBAUGB//EADkQAAEDAgQEAwYFBAIDAQAAAAEAAhEDIQQSMUEFIlFhcYGREzJSobHwBhRC0eEjcsHxYpJDgtIz/8QAGAEAAwEBAAAAAAAAAAAAAAAAAAECAwT/xAAnEQACAgICAgECBwAAAAAAAAAAAQIRAyEEEjFBE1FhIjKBobHw8f/aAAwDAQACEQMRAD8A+dhNCWwJ4p27rrOFlBG1CiY5ABhG1DCgKpCYcokDSilBIQVhCrBTAYESWHIgUEjWoksFGECYbSiaUsIgmIZKiEFQJAErVAqIsRatUonYy1FSiLAiiioFFgWoqURYiKKFCSkBHpZUcd0FOoHCRdK/Q69lPQI3FAUDIohLlEAcgJtNySEQKhG5uAEd0irZCXK88iCmJBUq3VNWfIJTgUIHQYRAoJV5lRIwK0LSrQItGEARBUIaEYKUCjaUhMYoFQVoJCVoArBTAYoEIKsFIVBKBVKqUAZquILXXuPotTHgiQseObus2Gc4G3ooujbomrR1lEl9Xp9CkvEQXZvQtHknZCgzYqLoWYYvoP8AKJtR50a70P7I7D+MupXgaE+RQ06xd+l3oo51T4XeiOg5zZc/QaXAv18v8hRKfVWXHFegccIGXc3d/wDP7rnN5TZaX1JM+e3lv9iUl7ZP399PMrieRt2zs+NKNI0gyqJWUVMqr831XZDL2RxyxUx6iUKwKtX2J6s5jHJgSmhMClGrDCJRlMnQI6TJTEQBGAo4wo1yaJZIUAKJRMLLCY1ACjzJiYQVhLzro8O4cakOdyt67n+0dO6mU4wVyY4xcnSE4ag55hon5AeJ2W5vC3XkjyuPVdakwABrGwPu56qzHiPr6afVcM+a2/wnUuL9Tz7qZaYKpdivgXvHI2b6DfyQ4fgNZ2tPIOrv2C6seVSjbOaeFqVJHJWyjw+oROXKOruUeW5XpcLwIsEtaJ6wSfK1kZ4fUn3ST6n5+HyWGTlSTqEf1OjHxF5kzzzOFHdwHk4+nVJfgXDS/wB7L0j8HUGrD6Ss76bvhdOmhHRYLlZU9/wW+LD0eacCNQhzLtYvDuP6TH9pPouS/DOmzXH/ANT6LrxcmMtPRzZONKO0cvHVbwFeB4dUqODQLn1jqeg7ldzAfhuq8yWGm3dz9e8N1JXpMNgBSbFPWwOkk9STqRI9dk8mVR8bZePE5fZHOwf4dp0Rme7O+1v0A+G+h16LPxBoO/kNdN/4W3FNq7sMW0k2tI1nRp8h3XHxLHzBY/whx/x9yuDtNu2dThFKkcTG03g8rnR0krAajjufVdxzXXljv+rp06oMPwKpVdIGUbyCTprlHgei6seb1Iwlifo5mFwrnuDR4k9ANSuvXaBDRADRAFpHMBcayeY95K7TOHNoMDSBzE65pdlidu5i4Sq+Ui1NsC2Zx5be7luevSesrPLl7OkaY8fVbPPVSNj06baAxvcm1kgkj/Z32vof3XXxOJY45crHSZENDQHTJE2Mwd+q59WmIgC0EXbeHTE5ovpoFkWZK/3t8rLC6rBXQqDlOnr+0rm1qMlbYnTM8i0U7EuVK/y5VLpsw0ahiANh6Im4jsB5LMx7BoCfEx9EwVjs0Dyn6ppgzbh8S6bIsRiQBtPbqsIJOp8lVS6qyaH+1zXUlIw4smymhMaHqw5LC3YDhdSsYptJ6k2aPEp2kKrMocmUKL6hhjS49gT6xovW8K/CNMXqu9ofhacrdJ1Nz8l6CnhQxuVrcrRplbA1Am14uLx+yylyIrwbR48n5PK8I/CjyQ6tyj4bE6fqvHkvRs4dTbMuJ+m9vl8051J2kbA6OFiCSO5ubEQTA1NhNVkgk3BnUe6TqZ2920XJESFyZJ93+I6YQ6LRVXD0xsbWiZBMkR0mx+pjUWxtIEcrfEkdo3v18u8IKk7hwa5o94uBvlIJAGl8pE3cCIN1KTXWIBBlvuyLiBlgQSwhtpmzje0KVS8F2bKeMaBMgc2XUdDAtBnlI8VZxonVsDLMuaRe4g6GQ356apIe8wfaO1g87rMyZnF1onLUY7UWZIvITfzDzlcXvOos9rmyKYpuzmQYDgTYTLHxM2VgaaGKm2p5fdPeYBzTOVp/7t1EplSqeoBkAOvpzARLRml0HLaeugWL2xyxJeC1sj2VGoTkpEDeTmcbTvTcNCrdiReZGQOa4N9o1ziPaQ4FpDDIpTBFreIlsYZxZi9jBImBaNZPSWCTMk2sj/NXcTb3jF5F3tAJDTcnKLT53KFj6cuh/s4c539RgLSRGUNqUyIjJGXpMgwjYwADLUw82AAqOYJbTa1pOZpzgZcwnsj5EHVjK9UiR7t3CTO2aYmNhbs2bEmMzsQTF4Mb2APMXNgGXEZCCAP0O3Klbh1WCGtpXaByVQGnky5SxwhzQDYbwJlVSwNUE53U2y0jnrCC0kzDQ248bkzmJT7fYKI6k6dSLEk3nl1dEEtiW7HRwNwCayixcYEt0DnRcH9Ljl/WJdu3otFRrAObEUQJvl9o4zPKRDrXGmkyseKq0AIFSs83EUabWDPAsCROkbnQKO7fr9wpFNpAxzHcHlsQC6TIAOpBmZJgRqVT3NmIc47hgL4JJN4NwAAIn9ROy54x7JJGHEAgg1KjnQ6Z5x3t0RYjjlYiM4pDQNptDW3OWJEkEEagpNyf9/wLRtFKoBLaWUSRnqPDGi+XQEaRALYvBWOvi6YtUrZhb+lh2kM0Aa0VCBMdLrlY3EiMznBxgkTLrmeto7QuJWx5JhlgN9LXgADxKuOKUjOWVI9DieMNYeQCkBMuIFR590iXG/oLLzGO40DZkzB5jY3jmkDWBEfNZ6oza380oYdvwrpXFpGD5NvYym/pJOkkx5CNupTabZ1v3v8AInTfdJp0wOq20G6Xk7Hdc2VSh5RvCUZeGQ0Ld9N9+8yPNcx1C5su5X0+/v09FzJAMndVx5WyMy1Rn/KnofRRPFR21vNUuvs/octfc5DArqVEl9RC0qrLoeExpWfMnNKaYUPBTsNRdUcGsaXOOgAklbeBcAq4ggwW0yffNgezJ94r6Rw3htGg3IwZRaTq5x/5O33t6BTPMojhicjyvDfwkQM1Ygn4AbD+5w18B6rtezhsAAADQC1tgNI8v469WtSbeCR3NtzaOw+4UZVpkQG6Xv23A8lw5OR29nZDEorRyqBe0iWk7Tru2bmY1Po3pK2Nc62gk66jNbKSbzdo1k31JT6dQgxt9xf1RVg7M0A+8LRrOuUGbSBH+rZd22XSFClJNrRFoEczSBBFiMzozQbGzptn9kZn3coBvnyiznXDYIaMp87HW3aosicwtJEwQcpOhB9PC86JOIqs+IE3tDnRLmkgSYAhumklV2oVWcptDKWxmEdm08wEuuadp1FyBN4W+iyABlAHK3LGb9TMzQSZLWnOALi7T0mixzrNlupkOmdIPugAgNgRpsro/wBOZytMaaWLbi7Y/wDHrO2mij5EyqI5gLTnNi0NLTAzTLC15MxNSW7xlbpqlwS6XEm/vcouHh1NjIcTnnKbC8NsCZW2pUgRmawga6uayXAhkAiORvcwJgi6SSecA3PLBgkuYMoOznQ0Ok9GxuCmwEPge8BYl5AyOLnQTm5hmYcrQZHxk2grK2vzAA5i0sAAcSGzAzAgxGWgTGv9Qjx2Yig6bAixIDYeXNbBa0agg5yY8RsFhqDMAaj5AILi1pyNMFwc/czDTbTTdNWJim8QIi7rttFrENgyNXHl96TcxrCJ/Fdd9bRDdQL5v+IaARESUv2Gt87rCWu5XCOUyeomO4Sa2EjQO5eUE6TIOY9p3GkJ0S2SriGutlYAb5g1sgHpGtmmRfWdksvA91jRrAJOYARGXtb1KjKQHSOaAPiObMD6n1S3sM80jqPLQHcX+SpY7JczRUxRiwsNCXQCJMQ4am7jewIWR1SfidF4MDQ6GNDImUrEYlrRdwIEdhN7/MrFW4uIt8lvDAzGWZHRJgDsIBsDF7EbEW9Fme/4R1v4mTf70WPBY9rnXBJ6HT+V2adSdk5OOMSuZyqnDnOu4yOiw45gbAHj/hemrMIGncf6/ZeX4lVDnmNBb01+a040u8jPMuqMpVEqSgcV3HKXmVvcllMpiVhkRpFgPxpiCT990v8ANdvn/CldolLgHVRHGvKRTm3pjBix0Pr/AAor/KDqojQHDlMaEFRsFeg/BmHouqudWghgBDXe6SSbkbxGndDaSs2SvQvhH4er1xLGQz43crfL4vJe14F+GsLRINX+s8dRyA9m/vK64x4fpYbbBLqYKYiRpv8AwuPLyH4R0wwr2ec4lj3uxlMGRTDnB4OaAwE5RTIEAhsaxddnCvzgZhYnds7XH3rdNOGcDmLR99tfseWmgTGxO9ptGxg9ttu655T7JaNVGjQ3DAi8+fib9LmUzJl7C3gbn/ST7b1/13uPd0mzdVWI4gAbAna1x4n0UUx2PfVANrffa/p1uk47jDaUOILgwSQBJJgne2/fVcfiPEsomYvAHUnQJLMTzwSYidAZO89ZPVa40/JE2jHifxWHuLiMoNgBaANAY1gK6X4lbBOsW8+ixcZ4S54LgN4A2AJ22XHocKeCCbNG+2uviU5YYPbZKySPo3COM54bpnFspjZpywd4m/QrsF06EjMKj499wP6w1oOoIIB2iN15HhTXNYQ4hvKGQ7l5gcssPQtXpMPVfMBshpsC6MzQCW31u4ye7QoWOi+1m0YXI4gAA2bmAzPIc9rnOg2AJz27FMblkuJhjuXNMw2Q0NAnkOZ22hZ3XOovY0A3LGmQWn/9HOlhaBMiN+slMGIgGQ12XLyCS3KXghzv+Qym/qrqtis1Ow0e80gmQcpBLnPY7NHw8zZH93dBWwpcQc22XM0i5M5y0HoWi3SUwsh4IPPDtbcheSL9b+iYKbByhshuaCToTYtWiiS2Z6WGkOgANAIgjK6YgNcNr3EKsRhQJJEXNjdsyDmHj/laKmLDB1gD5DquHjuJOeYbvotY4/qZSnRk4hWa2Y3/ANLz+Oxrtl3K+DAFyC47dP3WH8nufv1srlJRMqcjzD6TnGXGRPl2ULF1uO0sjG9ybRBsNZ6XHquIHrow/lswyrdBgro4TidSnGjgev7hcz2kq3viyrJGMtNWTGUo+DsYrjrnNgNAneZ+UarlNaOqQKnZHnhTGMYKojlJy8jTQnQrO9pCZ7dQ12kQVakKjO4oMyj0JKYiwULiqJQEoGGah6lUgVpaGYKq3cEYM06nQCJme2655MnVbMFjTSFRrTBflGYahoJloOwNpj4QsjZ+D2vB65DYfWwzb3ZWplvkSGkfJdnDYageYhltDQrUy3/o4/QBfMH1ABMyfvVFS4hGrQVzPjpuzaOZ0fSKvEGsfDSRzAAk8pBvI3B84SMXxe8AT3Fx6LxlDi7BqwdpEx4XstTOKM2IHy+qFgSB5mz0jMYSCQHHyI+qL86GyZJLrBgF57RcrhDiTiAM5I+g7LfgeI06Z5QZ3cYaf+0kjyhU8aJUzo8O4S9uavXALhJYw3DJOru6wNqk53G9zF4mAUPEvxA6pDGEgaWMBX7MFomDHlEiNlEolKRqw+JYNRoSI6vAJiekLdUZPM0FzYnKQM2aRBnYWC8+1jt3EQI62bcuHddXC1SwRsbGdTN5/hR1K7HTw9Nrb5WzBcSbw7Zsu2mVuweUWGY2nk0ALsxaD4yuW14Ikjt5C6YzEwLknoCbdVfxi7naa5tnRfnALQAeY2cBpIhRtUiOY2ibATrIPrK4zuI2WapxE+StYyXkPSOx0Nu4HrIGnRYK3FvAdtfVcCrxA7lcjEcYG1/otYwMnkO/juLzqfmpgsbu3fdePdjJJO5+4Uo4rL7pcN7Eq3jdaIU9nvacm5P36rTSpSbWP3tofJeMw/4iqNOoP9zR/iEyr+Jq5bDXMZOpY2CZ8SY8oXM+Pkb9G3zRoV+KK+au5oIinyCJidXa6GbeS4xCt5O6GV2xjSo5W7dheaiFDKYg5VuqJRKqUqAOSllXmQFyKGEXIXFDKiYURUpKkpWMiiqVaQHJpa2TKiFjgB3QuPRZnQWHIpSwVYKAoZKuUAcrBTAbTcVto4pw1v4rA1yIOQSd3C4ljiA7k76gdzC9A7hWIZEUc46scDPeDC8O0r6N+A/xU0ZcNXgMNqbj+g/C4n9J2Ox7aY5IOriVFpOmYfZPFjSqN8WmPXRU2ovoTqlCoHBtRstLw5psWuYcr5aRIgxeNxpIXyjGY2ox72loOVxGhbadQJP1U4VJ+UPLS8HX9uVXtyvOO4y/YAepSKnEah1d6WW/VmNs9LUxAFy4Dxhc3EcZaPdlx63AXFdVnW/jdDKfURqq8Re7U+VoS/zJ7egSY6KAKg0OFfw9AqNVLARAIsC/aow9DNrAT1QBFgaPzCJtUHZZ8qhanZOjQShQhymZMKCKEuVEqJWFFSqUVIsKIoohJRYyyqJQlyoOUjooqK4UTsdHKD7KApYKuVmb0NlW0pYRAoEFKIoSqTAYEYSmlGixUNa5dLBVCGOuLrDQwpcJEHtuVqwzg2Q8H6KkZyNTuIVM7aheQ9oaA4EhxyjK0kjU5bT0CXUrl1ydelh5AWHgEiqR18Ekv6IsmrNFSkIWeEJqlQVIRY0mFlUVAqwiwokq84TqVAHdWacIJsQyN09zAIi41QgDoie8RCaBgyrSgrzIGMVygDlMydiClSUAcqzpBQxQWSsyhegdDHOQkpIfdNazrZABBEKRPZX7ToEtz+pH1RQhn5cfEoaLfiKQag6koDU+5RodM0CiPi+Size0KiNDo5StUoFmmdATSrDlRCoJiGNKKVQVSpEEn4ZupIsAs4TBVMRsqsT8DGVSDIMHaEbqxKztKKUWKhgejaUgFFKAH1HXQFyCVSBUNBV+0VNp2m3RCCgRppVioKkys4epPRAdTRmVZkt7lQchMKHSogm0oiLKrJLBVSqVosNkUVSqJRYUWpKCVRKYqLc6LqFxhA5XKRRC4oQUUKiEAWpCFxjZUKoSsKGhUlhytFhRzkbUpEFBuwiVAVRUTALMrYgTaQ1TExjCgKIIC5IksFE1yWCiQAe6dTpz4JTCAnNq9ECYDtSqTAR0RAooVi83yQkp3sgdLJNSmQgaBlXmUaqITGH7RXmS4VtKQhrXJ2dZkxpTJY5t1T0VDpEyhrWKZICsuQqkDLUlVKrMmAQUKAlUSgKGN1TatjY2WWVeZIKOjVa3J/lY/YiJ7oS+0Kqb+qBJNFFqtQv6K0UVs5SsFRRSblgq1aiQiI/aGIUUTQgva2hLlRRCCiSiDlFEwDBlSVFEhBscmSoogkMPRMq7FUogVC8RTi+xSmqKIKQQPVUFFExhByMOUUSEx1GtCKrUlRRMza2KVSoogZYEoSFFEACooomMpVKiiQBAoZUUQNIrMooomV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AutoShape 4" descr="data:image/jpeg;base64,/9j/4AAQSkZJRgABAQAAAQABAAD/2wCEAAkGBxQTEhQUExQVFRUUFRQVFxcXFxQVFxgUFRQWFxQUFBcYHCggGBwlHBQUITEhJSkrLi4uFx8zODMsNygtLiwBCgoKDg0OGhAQGiwkICQsLCwsLCwsLCwsLCwsLCwsLCwsLCwsLCwsLCwsLCwsLCwsLCwsLCwsLCwsLCwsLCwsLP/AABEIALcBFAMBIgACEQEDEQH/xAAbAAACAwEBAQAAAAAAAAAAAAACAwABBAUGB//EADkQAAEDAgQEAwYFBAIDAQAAAAEAAhEDIQQSMUEFIlFhcYGREzJSobHwBhRC0eEjcsHxYpJDgtIz/8QAGAEAAwEBAAAAAAAAAAAAAAAAAAECAwT/xAAnEQACAgICAgECBwAAAAAAAAAAAQIRAyEEEjFBE1FhIjKBobHw8f/aAAwDAQACEQMRAD8A+dhNCWwJ4p27rrOFlBG1CiY5ABhG1DCgKpCYcokDSilBIQVhCrBTAYESWHIgUEjWoksFGECYbSiaUsIgmIZKiEFQJAErVAqIsRatUonYy1FSiLAiiioFFgWoqURYiKKFCSkBHpZUcd0FOoHCRdK/Q69lPQI3FAUDIohLlEAcgJtNySEQKhG5uAEd0irZCXK88iCmJBUq3VNWfIJTgUIHQYRAoJV5lRIwK0LSrQItGEARBUIaEYKUCjaUhMYoFQVoJCVoArBTAYoEIKsFIVBKBVKqUAZquILXXuPotTHgiQseObus2Gc4G3ooujbomrR1lEl9Xp9CkvEQXZvQtHknZCgzYqLoWYYvoP8AKJtR50a70P7I7D+MupXgaE+RQ06xd+l3oo51T4XeiOg5zZc/QaXAv18v8hRKfVWXHFegccIGXc3d/wDP7rnN5TZaX1JM+e3lv9iUl7ZP399PMrieRt2zs+NKNI0gyqJWUVMqr831XZDL2RxyxUx6iUKwKtX2J6s5jHJgSmhMClGrDCJRlMnQI6TJTEQBGAo4wo1yaJZIUAKJRMLLCY1ACjzJiYQVhLzro8O4cakOdyt67n+0dO6mU4wVyY4xcnSE4ag55hon5AeJ2W5vC3XkjyuPVdakwABrGwPu56qzHiPr6afVcM+a2/wnUuL9Tz7qZaYKpdivgXvHI2b6DfyQ4fgNZ2tPIOrv2C6seVSjbOaeFqVJHJWyjw+oROXKOruUeW5XpcLwIsEtaJ6wSfK1kZ4fUn3ST6n5+HyWGTlSTqEf1OjHxF5kzzzOFHdwHk4+nVJfgXDS/wB7L0j8HUGrD6Ss76bvhdOmhHRYLlZU9/wW+LD0eacCNQhzLtYvDuP6TH9pPouS/DOmzXH/ANT6LrxcmMtPRzZONKO0cvHVbwFeB4dUqODQLn1jqeg7ldzAfhuq8yWGm3dz9e8N1JXpMNgBSbFPWwOkk9STqRI9dk8mVR8bZePE5fZHOwf4dp0Rme7O+1v0A+G+h16LPxBoO/kNdN/4W3FNq7sMW0k2tI1nRp8h3XHxLHzBY/whx/x9yuDtNu2dThFKkcTG03g8rnR0krAajjufVdxzXXljv+rp06oMPwKpVdIGUbyCTprlHgei6seb1Iwlifo5mFwrnuDR4k9ANSuvXaBDRADRAFpHMBcayeY95K7TOHNoMDSBzE65pdlidu5i4Sq+Ui1NsC2Zx5be7luevSesrPLl7OkaY8fVbPPVSNj06baAxvcm1kgkj/Z32vof3XXxOJY45crHSZENDQHTJE2Mwd+q59WmIgC0EXbeHTE5ovpoFkWZK/3t8rLC6rBXQqDlOnr+0rm1qMlbYnTM8i0U7EuVK/y5VLpsw0ahiANh6Im4jsB5LMx7BoCfEx9EwVjs0Dyn6ppgzbh8S6bIsRiQBtPbqsIJOp8lVS6qyaH+1zXUlIw4smymhMaHqw5LC3YDhdSsYptJ6k2aPEp2kKrMocmUKL6hhjS49gT6xovW8K/CNMXqu9ofhacrdJ1Nz8l6CnhQxuVrcrRplbA1Am14uLx+yylyIrwbR48n5PK8I/CjyQ6tyj4bE6fqvHkvRs4dTbMuJ+m9vl8051J2kbA6OFiCSO5ubEQTA1NhNVkgk3BnUe6TqZ2920XJESFyZJ93+I6YQ6LRVXD0xsbWiZBMkR0mx+pjUWxtIEcrfEkdo3v18u8IKk7hwa5o94uBvlIJAGl8pE3cCIN1KTXWIBBlvuyLiBlgQSwhtpmzje0KVS8F2bKeMaBMgc2XUdDAtBnlI8VZxonVsDLMuaRe4g6GQ356apIe8wfaO1g87rMyZnF1onLUY7UWZIvITfzDzlcXvOos9rmyKYpuzmQYDgTYTLHxM2VgaaGKm2p5fdPeYBzTOVp/7t1EplSqeoBkAOvpzARLRml0HLaeugWL2xyxJeC1sj2VGoTkpEDeTmcbTvTcNCrdiReZGQOa4N9o1ziPaQ4FpDDIpTBFreIlsYZxZi9jBImBaNZPSWCTMk2sj/NXcTb3jF5F3tAJDTcnKLT53KFj6cuh/s4c539RgLSRGUNqUyIjJGXpMgwjYwADLUw82AAqOYJbTa1pOZpzgZcwnsj5EHVjK9UiR7t3CTO2aYmNhbs2bEmMzsQTF4Mb2APMXNgGXEZCCAP0O3Klbh1WCGtpXaByVQGnky5SxwhzQDYbwJlVSwNUE53U2y0jnrCC0kzDQ248bkzmJT7fYKI6k6dSLEk3nl1dEEtiW7HRwNwCayixcYEt0DnRcH9Ljl/WJdu3otFRrAObEUQJvl9o4zPKRDrXGmkyseKq0AIFSs83EUabWDPAsCROkbnQKO7fr9wpFNpAxzHcHlsQC6TIAOpBmZJgRqVT3NmIc47hgL4JJN4NwAAIn9ROy54x7JJGHEAgg1KjnQ6Z5x3t0RYjjlYiM4pDQNptDW3OWJEkEEagpNyf9/wLRtFKoBLaWUSRnqPDGi+XQEaRALYvBWOvi6YtUrZhb+lh2kM0Aa0VCBMdLrlY3EiMznBxgkTLrmeto7QuJWx5JhlgN9LXgADxKuOKUjOWVI9DieMNYeQCkBMuIFR590iXG/oLLzGO40DZkzB5jY3jmkDWBEfNZ6oza380oYdvwrpXFpGD5NvYym/pJOkkx5CNupTabZ1v3v8AInTfdJp0wOq20G6Xk7Hdc2VSh5RvCUZeGQ0Ld9N9+8yPNcx1C5su5X0+/v09FzJAMndVx5WyMy1Rn/KnofRRPFR21vNUuvs/octfc5DArqVEl9RC0qrLoeExpWfMnNKaYUPBTsNRdUcGsaXOOgAklbeBcAq4ggwW0yffNgezJ94r6Rw3htGg3IwZRaTq5x/5O33t6BTPMojhicjyvDfwkQM1Ygn4AbD+5w18B6rtezhsAAADQC1tgNI8v469WtSbeCR3NtzaOw+4UZVpkQG6Xv23A8lw5OR29nZDEorRyqBe0iWk7Tru2bmY1Po3pK2Nc62gk66jNbKSbzdo1k31JT6dQgxt9xf1RVg7M0A+8LRrOuUGbSBH+rZd22XSFClJNrRFoEczSBBFiMzozQbGzptn9kZn3coBvnyiznXDYIaMp87HW3aosicwtJEwQcpOhB9PC86JOIqs+IE3tDnRLmkgSYAhumklV2oVWcptDKWxmEdm08wEuuadp1FyBN4W+iyABlAHK3LGb9TMzQSZLWnOALi7T0mixzrNlupkOmdIPugAgNgRpsro/wBOZytMaaWLbi7Y/wDHrO2mij5EyqI5gLTnNi0NLTAzTLC15MxNSW7xlbpqlwS6XEm/vcouHh1NjIcTnnKbC8NsCZW2pUgRmawga6uayXAhkAiORvcwJgi6SSecA3PLBgkuYMoOznQ0Ok9GxuCmwEPge8BYl5AyOLnQTm5hmYcrQZHxk2grK2vzAA5i0sAAcSGzAzAgxGWgTGv9Qjx2Yig6bAixIDYeXNbBa0agg5yY8RsFhqDMAaj5AILi1pyNMFwc/czDTbTTdNWJim8QIi7rttFrENgyNXHl96TcxrCJ/Fdd9bRDdQL5v+IaARESUv2Gt87rCWu5XCOUyeomO4Sa2EjQO5eUE6TIOY9p3GkJ0S2SriGutlYAb5g1sgHpGtmmRfWdksvA91jRrAJOYARGXtb1KjKQHSOaAPiObMD6n1S3sM80jqPLQHcX+SpY7JczRUxRiwsNCXQCJMQ4am7jewIWR1SfidF4MDQ6GNDImUrEYlrRdwIEdhN7/MrFW4uIt8lvDAzGWZHRJgDsIBsDF7EbEW9Fme/4R1v4mTf70WPBY9rnXBJ6HT+V2adSdk5OOMSuZyqnDnOu4yOiw45gbAHj/hemrMIGncf6/ZeX4lVDnmNBb01+a040u8jPMuqMpVEqSgcV3HKXmVvcllMpiVhkRpFgPxpiCT990v8ANdvn/CldolLgHVRHGvKRTm3pjBix0Pr/AAor/KDqojQHDlMaEFRsFeg/BmHouqudWghgBDXe6SSbkbxGndDaSs2SvQvhH4er1xLGQz43crfL4vJe14F+GsLRINX+s8dRyA9m/vK64x4fpYbbBLqYKYiRpv8AwuPLyH4R0wwr2ec4lj3uxlMGRTDnB4OaAwE5RTIEAhsaxddnCvzgZhYnds7XH3rdNOGcDmLR99tfseWmgTGxO9ptGxg9ttu655T7JaNVGjQ3DAi8+fib9LmUzJl7C3gbn/ST7b1/13uPd0mzdVWI4gAbAna1x4n0UUx2PfVANrffa/p1uk47jDaUOILgwSQBJJgne2/fVcfiPEsomYvAHUnQJLMTzwSYidAZO89ZPVa40/JE2jHifxWHuLiMoNgBaANAY1gK6X4lbBOsW8+ixcZ4S54LgN4A2AJ22XHocKeCCbNG+2uviU5YYPbZKySPo3COM54bpnFspjZpywd4m/QrsF06EjMKj499wP6w1oOoIIB2iN15HhTXNYQ4hvKGQ7l5gcssPQtXpMPVfMBshpsC6MzQCW31u4ye7QoWOi+1m0YXI4gAA2bmAzPIc9rnOg2AJz27FMblkuJhjuXNMw2Q0NAnkOZ22hZ3XOovY0A3LGmQWn/9HOlhaBMiN+slMGIgGQ12XLyCS3KXghzv+Qym/qrqtis1Ow0e80gmQcpBLnPY7NHw8zZH93dBWwpcQc22XM0i5M5y0HoWi3SUwsh4IPPDtbcheSL9b+iYKbByhshuaCToTYtWiiS2Z6WGkOgANAIgjK6YgNcNr3EKsRhQJJEXNjdsyDmHj/laKmLDB1gD5DquHjuJOeYbvotY4/qZSnRk4hWa2Y3/ANLz+Oxrtl3K+DAFyC47dP3WH8nufv1srlJRMqcjzD6TnGXGRPl2ULF1uO0sjG9ybRBsNZ6XHquIHrow/lswyrdBgro4TidSnGjgev7hcz2kq3viyrJGMtNWTGUo+DsYrjrnNgNAneZ+UarlNaOqQKnZHnhTGMYKojlJy8jTQnQrO9pCZ7dQ12kQVakKjO4oMyj0JKYiwULiqJQEoGGah6lUgVpaGYKq3cEYM06nQCJme2655MnVbMFjTSFRrTBflGYahoJloOwNpj4QsjZ+D2vB65DYfWwzb3ZWplvkSGkfJdnDYageYhltDQrUy3/o4/QBfMH1ABMyfvVFS4hGrQVzPjpuzaOZ0fSKvEGsfDSRzAAk8pBvI3B84SMXxe8AT3Fx6LxlDi7BqwdpEx4XstTOKM2IHy+qFgSB5mz0jMYSCQHHyI+qL86GyZJLrBgF57RcrhDiTiAM5I+g7LfgeI06Z5QZ3cYaf+0kjyhU8aJUzo8O4S9uavXALhJYw3DJOru6wNqk53G9zF4mAUPEvxA6pDGEgaWMBX7MFomDHlEiNlEolKRqw+JYNRoSI6vAJiekLdUZPM0FzYnKQM2aRBnYWC8+1jt3EQI62bcuHddXC1SwRsbGdTN5/hR1K7HTw9Nrb5WzBcSbw7Zsu2mVuweUWGY2nk0ALsxaD4yuW14Ikjt5C6YzEwLknoCbdVfxi7naa5tnRfnALQAeY2cBpIhRtUiOY2ibATrIPrK4zuI2WapxE+StYyXkPSOx0Nu4HrIGnRYK3FvAdtfVcCrxA7lcjEcYG1/otYwMnkO/juLzqfmpgsbu3fdePdjJJO5+4Uo4rL7pcN7Eq3jdaIU9nvacm5P36rTSpSbWP3tofJeMw/4iqNOoP9zR/iEyr+Jq5bDXMZOpY2CZ8SY8oXM+Pkb9G3zRoV+KK+au5oIinyCJidXa6GbeS4xCt5O6GV2xjSo5W7dheaiFDKYg5VuqJRKqUqAOSllXmQFyKGEXIXFDKiYURUpKkpWMiiqVaQHJpa2TKiFjgB3QuPRZnQWHIpSwVYKAoZKuUAcrBTAbTcVto4pw1v4rA1yIOQSd3C4ljiA7k76gdzC9A7hWIZEUc46scDPeDC8O0r6N+A/xU0ZcNXgMNqbj+g/C4n9J2Ox7aY5IOriVFpOmYfZPFjSqN8WmPXRU2ovoTqlCoHBtRstLw5psWuYcr5aRIgxeNxpIXyjGY2ox72loOVxGhbadQJP1U4VJ+UPLS8HX9uVXtyvOO4y/YAepSKnEah1d6WW/VmNs9LUxAFy4Dxhc3EcZaPdlx63AXFdVnW/jdDKfURqq8Re7U+VoS/zJ7egSY6KAKg0OFfw9AqNVLARAIsC/aow9DNrAT1QBFgaPzCJtUHZZ8qhanZOjQShQhymZMKCKEuVEqJWFFSqUVIsKIoohJRYyyqJQlyoOUjooqK4UTsdHKD7KApYKuVmb0NlW0pYRAoEFKIoSqTAYEYSmlGixUNa5dLBVCGOuLrDQwpcJEHtuVqwzg2Q8H6KkZyNTuIVM7aheQ9oaA4EhxyjK0kjU5bT0CXUrl1ydelh5AWHgEiqR18Ekv6IsmrNFSkIWeEJqlQVIRY0mFlUVAqwiwokq84TqVAHdWacIJsQyN09zAIi41QgDoie8RCaBgyrSgrzIGMVygDlMydiClSUAcqzpBQxQWSsyhegdDHOQkpIfdNazrZABBEKRPZX7ToEtz+pH1RQhn5cfEoaLfiKQag6koDU+5RodM0CiPi+Size0KiNDo5StUoFmmdATSrDlRCoJiGNKKVQVSpEEn4ZupIsAs4TBVMRsqsT8DGVSDIMHaEbqxKztKKUWKhgejaUgFFKAH1HXQFyCVSBUNBV+0VNp2m3RCCgRppVioKkys4epPRAdTRmVZkt7lQchMKHSogm0oiLKrJLBVSqVosNkUVSqJRYUWpKCVRKYqLc6LqFxhA5XKRRC4oQUUKiEAWpCFxjZUKoSsKGhUlhytFhRzkbUpEFBuwiVAVRUTALMrYgTaQ1TExjCgKIIC5IksFE1yWCiQAe6dTpz4JTCAnNq9ECYDtSqTAR0RAooVi83yQkp3sgdLJNSmQgaBlXmUaqITGH7RXmS4VtKQhrXJ2dZkxpTJY5t1T0VDpEyhrWKZICsuQqkDLUlVKrMmAQUKAlUSgKGN1TatjY2WWVeZIKOjVa3J/lY/YiJ7oS+0Kqb+qBJNFFqtQv6K0UVs5SsFRRSblgq1aiQiI/aGIUUTQgva2hLlRRCCiSiDlFEwDBlSVFEhBscmSoogkMPRMq7FUogVC8RTi+xSmqKIKQQPVUFFExhByMOUUSEx1GtCKrUlRRMza2KVSoogZYEoSFFEACooomMpVKiiQBAoZUUQNIrMooomVR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Explosion 2 18"/>
          <p:cNvSpPr/>
          <p:nvPr/>
        </p:nvSpPr>
        <p:spPr>
          <a:xfrm>
            <a:off x="3264450" y="1556792"/>
            <a:ext cx="2560642" cy="4104456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617499" y="4483737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itchFamily="66" charset="0"/>
              </a:rPr>
              <a:t>Toad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AutoShape 2" descr="data:image/jpeg;base64,/9j/4AAQSkZJRgABAQAAAQABAAD/2wCEAAkGBhAQEBUUEA8QEBQVFBQVFRQQFBQVFBYUFRUXFBUUFRQYHSYeFxkjGRQWIC8gJicrLCwsFR4xNTAqNSYsLSkBCQoKDgwOGg8PGiwkHyQsLCwsKi8sLCw0LCwsLCksLCwsLiwsLCwsLCwsLCwsLCwsLCksLCwpLCwsLCksLCwsLP/AABEIALcBEwMBIgACEQEDEQH/xAAcAAACAgMBAQAAAAAAAAAAAAAAAQIGAwQFBwj/xABBEAACAQIEBAQDBgMGBAcAAAABAhEAAwQSITEFIkFRBhNhcTKBkQcjQlKhsRTB0UNicoLh8RUzU/A0VHOio7LS/8QAGQEBAAMBAQAAAAAAAAAAAAAAAAECAwQF/8QAJBEAAwACAgICAQUAAAAAAAAAAAECAxEhMRJBE1EiBDJhcZH/2gAMAwEAAhEDEQA/APbKKKKAKKKKkBRRRQBSrFfxltPjdV9yB+lSt3lYSrBh3Ug/tUbXQ0Sop0qkgVKpUqEiop0qAVOiKIoAop0UAqDToNAQiiKcURUAVFOigFRTooBUU6KAjSNSpGgI0jUqiagkiaiamaiaAjSp0UBvTRNRmnNSQOaJpTRNAOtPiuOFm2WkAnlWfzEE/oAT8q2i0b6VRPGXitXXyrGVgCGNwkbidEHz3PQkdZrHNkUS3vn0aY48q0cjEXfPbndixGYg76+u07/pWHCeIBw+8DnULoCrXFBdTqQR0PY/61zcNjsxOdSx/wAX6QIEVHiXlvbZVy2yRuqgEHpMCvFm3N7PT8E1o9Cw32l4JwD98Jn8CnbXcMfrXC4v9stq2xWzZDR+J2Jn0CoI/wDdXmIsXoyPsdtYOg00MTWuODATo5iM5kZRr0MdukV6izN9v/DleGV+1HpeH+2O6zgDDWmGkgG4rewJkTVqwv2jYMoGvF8OZIIdS4kbw1uZ2PY6bV4jg77WwRaR2PXRt+3Tv9Kznhd+7ByE9YIIy9wpPaOlR8tS+Xx/JPwxS6PaB9pfC8xH8VEdTavR8jk3qI+07hX/AJr/AOO7/wDmvGk4JcOZXa2sD8bcx9BHWuZd4AJXy2fMelwZfTfoPcCtF+oTM3g0fQ+E8acPu/BjLH+Zsn/3iuxbuBhKkMD1Ugj6ivm1OGYrDSJJUjdTnX67Ct3D+Ir9lQtubTTKvZPlsY/NGjb9alZ/rkj4D6Horxrgn2v4yycuKtLiQNyIS6PmBlPzHzq9cN+03h95QWuNYJ/DdU/ukitlaMHDXotdOtbA8QtX0z2bqXV/NbYMPYxsfStmrFRGlTNKgClRRQBRRRQBRRRQCpGnRQEaRpmlUEkTUTUjUTQEaKKKA2ppzUJpzUkEpomozRNAee+OfEhe55NtCyJnkzo11d8o/Fl27ST21q+EwdrF2GvA3FKakOWA0/MpOsx9KsLYRs2SFz22e2wIBMzMgeog+2vto3sL5bXFSSLixHRTsY6xmNeHkyuqe+z1IjxSSK7d4kqcy2GVwcpW0hzHsYM76RHSK6+B4wvlK15XUFiv39tgNgTzMogcy6z1Fcbxpwh/KsOHe22USyErlaIIJX5D51V0bGooVsc7pOiZmu6EFTo0gSCRAPXWuicE3PkZXmqa0X7jvADcJKLzZZAaY01I9Jj5Gqg9t5iLhIOwk/p9KuXDMfdTDWkTzPN8lVLbleUCdZ1Gw32rVtWzbJN9bigkBWkTtJJP4pYekTp2rNbxtrs2T8lvorL4W+G1sZyer+vvt+9Ozw5FYeb92ddLZZdD3J/lVtwt4OWFsIl3TIbrlhoJMmNNZH9K0ruCuMzm9auAkIQXYgE6giPwwInTqKis9LtcF5xL7NDEcHW6h8i9dAAkqx1JiIBET9K4mEsIuQ3LLlRJAdmUNBhiDsdRGlWC1g3shr9plIUiEUkyk/GD2iJEaVy+MWRibgZQqA7g9Cd9Bvsa0xZPJfwUuNM0uI4k3GLWkWyv5UIP6wKWCvX3bKXZtCYEzoJneP0qweGfDdg27j4i/OUHKiaKSBqSdz8qyW8RZR/Mt25GgI7jQHbXrMd/pWryLWkiihvls5+Gu3LPxW7RVtQSttyDvBjX9a59zFC4T935ft8On7VvXL6WLgKAqwzfCY36AHQDQiPXbSKWGxli64m35alhJGg1bmy9Bp0+gqFtctE0l0mZuCcTuYd81pr9tx+K3DevMuzp6GvSvDH2r2boCY2LFyY8wA+U3qdzbPvp6jYeb8U4d5ZZ7ZKW0fLJbOIJ5GkKMs/pWnexJzfeZX1jMpGbTsw3PvNaxkfoxyY99n0irggEEEHUEGQR3B60TXg3h/xTisICMPf5Sf8AlXFBHuJ0n2INeg8C+1DD3cqYlTh7h0Lb2p9SeZNe4j1ronImc1Y6Rd5omoI4IBBBB2I1B9j1pzWhmSmiajNE0BKaJqM0poCU0ppTSmgGTSJpTSJqABNRJoJqJNCQmilRQGxNE0opxUkBNE0RRFAVjxV4cd3XE4UDz0EMp+G6n5SPzASAd9areIxhuA5EueaCc1phDAjUlRpmGmsa66ivS4rR4jwWzf8A+YgzDZ10cHuGFcmf9NOTn2dGPM44ZQOW6htYi2yhoVc0/HyqdQNpJ1I2HrWlivAgw1p7iXLTMqM6qo1IEGZ7a9u1XLFcHxNoGCMUn5WgXNNd4hj7/WuVba2pYYdfvI5sPelSV1kWp2E6kCRptJrkc5MXB0+U2U7w94gJkEIXMqpbSJI1n5bda7GIulmRVSRIM9gInQ9/51LFeCbTsbthmRX1KkMpU+gYAqZ6GtpuD4i1hwWYFpAhR0nq39KlVK5SDWyv4rDKt9kRgCxXKJiJEFQexI1rZ4vxR7OYXGD3M0sy68wBKDUGTAAPQT7Ro8awr218zeGGUjcHcHMNfnXWdzisIHuZcyDI6nUsIgMPXrWVJv8Ao6IYDhk2E8khSyMzRl0LCCSDPVi3pFV27wK45hSqOTlCtyliNSUU7GATG1TsY5rTiFB1fK4/vESO+vLOp+GrHY4dKlr9zKBl8tTAytDABdAZO256VzLyxvaNKSa0ym44nDFEZIJLAljMFcp1HWQe/atPBcXAf7yDJG2nUaidI3+Vd7ivCjet3JbKygPlJlpGnL3iYPvVax3DcSADeVHEAhkYEhBs2mkEftXoYqm1ycuROWWbxR4f/iLvmYUDUDzFGsNGYbbbn3qrthboQLBPNmVdJ1GrDtIAmulwPi1yyrGXgQGZRIUfCM3p6jvWfzsuc5xrqqxpcU9m9JmY61fbngrpPlFg8JcWt4dXTEKJKxmZM5ZF1KEdZ0H0qq8Xexcv3GsqUQnMFO5ECdO++nt2rcucPby/M+NWJQENsSIjWCen0rnYzBgCQDtzejxH6xSeyWZLdpdyGdGWNCM22hUkakdj/rUb9uEBXMyn4WdSs+nXb0JrRuYmBoTGXY7TtAjf3qy+Gr9t0K4q4fKkkpLTK8wiPhnuN9qmm55KpJ9GPgXi6/gzNkm2NMyMS9tvdeh9RrXqvAPtAwuJADulm51BaUJ/usYjbZgPnXj2L8s3GNq3kt/hW4ZiYkHUdj2rLjeDtbspftnMjHKRrmtvuASNCCNQavOTXRS8SfZ9BK4IkEEHYjUGnNeFeFvHN7CQAxZEYB7ZJgoZnKOh6z/sfYeA8fsY215llusMpjMp7ED9Dsa6ZvyOa4cnTmiaVFWMwmlNFKhITSmnUaACaiTTNQNAOaKjRQG3NE1GigJTRNKipA5qLPFBNa2IuDvQBdxwWuXj2wt//morEbNsw9mGta3Eb/rXLzVnT9F0vZK7wy7aJbC4pRvlW6CwMj+115z2OhEDXTWWGu4u7y3rmHEtblbakkZTLENmkE8p20E71gvYhUUsxhVBJJ6AVXuFcaOJe4NUJIa12ZAAMv8AiG/z9K5riV0dEVT7LrjuAWigR+ZX5TLRrMoTHzrYw/CLVpPLt2xDSDMnpue3UVwE4wwSLwcwfiWM0/hYjYkH9qfD/HFh2Utdyk8vOpUGOp6D9qzSkvuipeMPDtyw5yg+XMrJJPKAc/uJjvoK08N4ouLlF8LiMsBAQAA0wWY6ksFnXcyferj4kwv3hdSWVtYnUGNwD0229apGN4ekyFMAknQxr6VVwq4ZorfZY73inB3Qq5C5GVUA3ZnOxY8yrMSfX0p8RwqWLga1kUMuW4hObJnOdQ3pmEfM96pF3KRyhpmSY12gCujwnERcm4hZDBu9C5X4AT3BA+Q3rF4HPKLq0zqcQ8NpjWU4YpZuPAe2o5CAAc8DQNPTSseJ8MCxaZTbZrlu5zEqCMh29hEfrW/wvGvbIaDbAJK7bEEZoOv1muhhuJPnNwlbhYQRJysOoMzB1+VT50lphyt7KgvFzCW3g2WJOVSZDjTm9SQPrUDeS2jB0LXRcTRoKlDzMCusmY+v17WK4LhXuZihtEsZKnQ/UwD/AKUuLcLsIpuWbxZiRFt1Ij80PJE7elaecsr4s53iXA2VcPhwmS4khVHMrq6hgR02PyJrlYS0q3c10hRly8pOp5YJI+fpNdPC4ZGZzdLKAoPWWJAlMoOnWDHStjivBFuGcPdLI6Zih+NVBk5ljf2mrKtcEOfZg41wxPKW9hyVt3csi6wLB8ssRH4ZnXTt0pYbHtYZrYAuLlSUbW2TGx9da11tWwVDG6VgZ9ACCSZCTp8+9dtbbIgBK3PNRPMjVlG4A7Edf8VQ3xyWS2cLF8Ia0iNc/tJIA3yAxm+ulZ8Jxf8AhnVsK123cnXmDLMajb20Mg1my5pzks3KArEkkaAhTssCfrUIQXbmiEaQrDMGKn4ZGqkjMJ/7FlRVyeqeEvGyYwBLmW3eyzA0V++WevWNdNR1izzXiVzi7gWsllbRt6W2BJ6hpBjVtO/U1cOF/aO+1/DXHXpdt5Vk9AUJAn2PyrojMtfkcuTC1zJfJpTWjw7jVjECbN1W6lZhh7qdRvW7XQc4TSmlNFAE1EmiaRNAFFKaKA26dFFAFJjFSqLrNSDn4vG5etV7GcWJMA13OI4IkGKqOLsMh1FZW2aSkZGvTvS82tPzq1sfxMWkLHpsNyT0AFZ7NNHP8VY97hFi0pYHW5HbcL/P6UsBw9raqAdREdCB2B71g4Fbd+dhJLGSR7RH7VY2wqoJ69Kwp7NkvHg2OG45WcLcCz7aN79j+lbHFOC4a9Yup5IBIzAqACpnVkIG/pXMs2o1O5rfw/EnQRuOx/rVlL0Vb54KzhcFi7ICWMT5tsHK1jEIXVdJJ2OUD0jrXd/hMHcVRieG4W4dfvMK6nNBKsOYKdCDpPStrFEX9FZbRMyYMnSNWB2j9hXPwOHa1HmDOAx5TIMTzNtPwyQfkYrGlU8m0uWg4l4T4LcUTgb1qJH3RUMe+ivLwAdhWjjPs+wosZ8Ldvuo1kXHzj0GsSPykTp0rpXL627z5FQlyChHOObeQNQ0dduYd622Y4YM5JDnQgS6kAyA8+jd5EQDVfOifFFYfwjjMOf/ABDFGUMovw6v3QNAIb33+U07GPZLZ5Ea1OVimrq0QpZGXMkx0Jq6Ya2t1WRsyJdUkq08jxIKnZT1jrEjUGq/f4HnYiUW4w0cEhTH4h05oII6EdINW4ZCejGtqwyF7eKUiV0eSZaBqY019/epYTDuwNy2quq/nIgZoAAknWSI+VcY4CGdbjlWDERCrc3GaSDvHQ6GZBreuYw4UZLd7ldAxyCIn8I311jSOtUc6L7Nfy0Yi5cYlUOUIoGZrbnmCmNQCdj3rTuuquWRSRFxQAYMdGMSdCdp1Fde5xgIbAuYcAWwJU/jB0LfQHed+1A4phFLOtgl3kBWAygaRprlnWddNNBNSkQ6OPYw63LYQrzG8MryAAoUkr3jY+mp6iuxxLFrhnXyxAKQGJ1M/CWgaDrGm9R4m1j7ry8pbzM7hRA59SggDSQB7e9Zv4xHtql22iE3CS416wJ7AACpomfsr2GUEtbZFzsylboMbyrISTG8a+9a97Crk0fnDQTP5TBJbY7CD6GtjFiwpvWZzjdb8NKkw0ATJAg+utadzFs1nJnzKXzKABMkBTlMdQZA71ZIhs37OJ8m3rBZb5OQagAQrt2MiR8q6lzigBLW3BV5MRoBtEVWrl25athlFt2ERbfUBY0BgjWD3nStvA8ewd1SLtq7h7gH4GFy3Ps0Mv1NW8NmbvTO3xTla3ew7Nh7rFjOY6qAOvQdI2qx8I+0IgKuLtOG/wCpbWQ2+pTpoOk+wqmLixcCoSjDdA0qQff17V0sQTlZzlyoMqhOhaJ32iP1oqrH0HM5Oz0bhnH8NiZFm6GIEldQ0d4O413rfrx/DXHtPbu2WKtJk+o3JA3UroR716zgcULtpHAjMoMfuPrXXjyeaOTJj8GZqiakajWpkKiiigN2nRFOKkgVOiKdARKTXNx+BssDmZBG8sBHv2rpsJBGontv8q4i8Jt4e2qm9cIG2YW2ZoGpJy6mIkmqU9FpKvxjB2rbBbdxXZtlUzp3JGgFVvE8CxWIcOoORToGHLBG461eptm5zvmOhW2ihrh98gjeurcDFdLNwD1XaPTf9K5uafB078UeTth7tg5YiT/e+up2rNg+LqrEXW5uhjYH22q8Y/g6XCCq53MKoJgEz32H+lcPifgfFGStuyPWWY/sBVJlt7Rd3PTMdu5mEggg9RtU5NV3C+HeIYe8swEzc0TBXqI2+dWYLV+SvHoxgmtlMQGgPOmx0y/MR+1Y8lGSjWwuDFjcCNSVLQoBCKCI7yIOq6T6Vi/ibhtD4rindlLQN9wW3GUdTq01v2LuQg9Br32HatTCpZcMCGblZXtIAxJJSSUHMwhh15dN5rnuUmdEU2jNdDGxyHK5U8yZmBYbKZGhzde6j2EOGYS5iQrGbVxWOcKOolWYDqpIEj070JilbNbJFvmZhEbakCGJIbLr0Gvyrf4HcYqxUgAPK551UgLqd9xM+hqEQ+DH4hw1lnSEm7AzFYJZdgfUwDEaGddorRHB7NnFhbrlwyghvgy/+oOsnT36V2xYgm6EAu6iGOkyBIgTGsz0I9a1sYjYmwpuZbZBOsAAx+Inp/v3qxCfornEOFtcxQVDozAqwcsFtgQpJPrJ16is13w61t/uczLEB4AOo5tustXU/wCG5AG89i0KVnRCUnv+GB171ttcuI/3jZgwKiNAdyTHft7UGys3LIWMg1hAenOwbLoeu2vrRdfytEtkmZklTzHSB3Mgen89u+clteWYdWKgasQBGY+8fSi3jFs5ioDg/Bn0yNsxE6GD+1Z12Xl8FeuO929nugFUuKWyrGZW0YKnoZ2FQ47ijcuZLVtETzgtrIACcoygFt9wf+xWXiHDXtqzKUYs1yWQiQ++VANtjoOwrl4lTeuotpLgy2gSVBYu5Uhrh+U6D1rREUdvgnhw4pMoBXXqOsR9Ov8AmrFd8AQTlxNiVLZkuErEHoa3LfF7uHsR5jKqlQQpFtzJI5n+IbRAjpvXEvXrjl25gqspJzMcuZtGBO8AxPXrvNXdprgoofsMbwPEWBmKnK2uZeYadjrpXV8J8TLq4bmHwtOpiNPeuemIv4W6YcqYJYJ8PWZXaJ0OnX2qxcNwtojzzFrMCrBRyFgASY2B129RRPZVrQ7+DQZvLAggAEEwO4Osnv8AKvR+HYZbdlEUghVAkddNT8zr8685wqXsTdFu1bYKDq0EAgn4jO21emYawEQL2AFdWNaObI9slFRiskUstamRjoqWWigN2nRRUkBRTinQCrQ4rwoYgAF3SN8mXVTEqcwOhj3roRRFQ1vhkp6MGHwyWxCIqDsgAH6VlqcURQbOHxPg11rqvh7tu1zKbmdC05SDKQRBI0M12YqcURRJIlvZhfDq26g1yMf4XR9U5TXeinFGkwm10UPF+H71v8OYelc50I3BHvXpsVqYvhdu6OZRWTx/Rosn2eaYrFi2skkToI3kj9KxcP4aSHZbjkwpAUhGVwgJTzJJaSNxPwmtzxfhrVi8topnWA7EwVABnIQSPiAInpM1pcPVmZWRfJ5mgkMwJzMQGcjYTptG0wa4cn7tHdHEbRJCtzPma6r5ToWBAiWMkxG0es108FdATKrAmIhtNYg1o4jAFGzeZbuTJPl9deZfQTP61qs1XmeDOq5LHkJGbM1skTytmWeh25v2/elfhkAuwxG2uUkx0j0BqvW8S6fCxX2Pb0+dZP8Ai178/wBQv9Kt4ldndt22AMIGXQwWOhGoMmdt+lc7iONY9QDB00IzHWa5tziN07uf0/pWozmiknZN1GbMddIH7k+81mw1koefmtjKW5AZzBWkdQen1rTCO2oVj7Amu5wfHA2sjJmjQZc0kz8LR0gn9KrknjaLRRX8faHmhbDgAmQeUBCYgxsp9ay4HDteZ7xuZbiCIUkMSizIUbqTpodzXTxuBSGFy2VEFsqjmkyDLKY2/aq2w5XyggA8skg82sH1kx8qwXJuZ+OYoXMPaBd2fmZs4+JXMgNOsrqfaK1ruIZ7TB1tooUERoYgowPckx9KLTS7NdUuOVWIOuohtf8ADFQxiW2ZAjGSiBtICtmII9YBn51dL0UZlQkSbsk3FHLudwdZ2J8oN7Vc/s/vMt+7aJENbRyogBWXKsQNjDx/lFVLgWCbE3We5Pl6rKkZmKACE3gAACRqdQKsvgERjWBGVvKcZI1VQ6ZSTsJH862x8WjDJzDPQooqcUiK7jiI0pqUUooBTSpxRQG9TiiKcVJARRFOKcUAooinFOKAjFEVKKIoBRRFSiiKAjFOKlFFAKKIp1r8QxIt22YnZT+xqG9E9nmvEsX52MuMTs5ARtBlyFOcTJWBP+1bGFa4xOUKDysSgzAMAQGyE/By6RqYG9aNnCreu8oggK8NoC0EuCQZCg5yRLb6bVt4hfJyop5M5yjNOZpzMQQpClSWEExprtp5qW3s9BvS0Rs2i052BZ3gkbnv7CNAPWu23gUMspdg9mGlc/hyeZiF/Kp36fM/Or5hsQjSqsCViR1E7H2MHX0rriU+zmumuih3vBOJGyq3sw/nWufB+L/6X6r/AFr0uir/ABIp8rPM08F4s/2YHuy12eGeAQCDfYN/dXb5mrlFKKlY0iHkbOfe4agtFEUKI2Ary/8AijhsQ9skqjNDEfhn8Q/nXr5WvNvtA4CUfzVEqdDHQ1GSdonFXIX7VsK0Tcz5g8hQNV0YyObY9du9V++hCkQjIZ0ESNiGMRBPbpr1rTs8Tv21Kq3LEQwDadhOwrQxWIdvibTsNB9B71x/GjrVs3+IXwLQRbqFGJdgs5s0ZTmHUdB7GsNjDHElksqbaQWc6Fio2BPSSBt6npWHA8Ke8eQcv5zov161YeF4Hy0KW7iMZl4kEjspMaaUrUrglbbIlFW1K3vLdFgAnKoAEAA9tK6/gDN/F3vM1cLGeIJXNI1HtHyrmcbxSGLJSCVE5TrMrkMxr1P6azVn+z/hhVHusDDEIhPVU0zfNpq+Cd1spnrU6LYaRNSikVrtOEgaVTy0iKEkKKlFFAb0U6KdSQFFFOgCinRQCinRToBUU6KAKVOuDjeBX3vtcW+gB2VkJ0gaEzpqNx3qtNrpbLSk+3o7rEASTA7nQVS+Oca/in8uwZtI0M4jmbqFUg5gBPTWD2rDxy5cw518hiRzFJLIv+c/Eeg9CTtWhgeH4+9rYseQpjW5KJ3kKwl9I5o1/Sue7q/xSOiImfybJ8Sx9vDmRMNGYSxywCpTLEQWE6Eakn3rycbuXXm4VUSPjOsAlpPSfYDpVnX7M7zmb2NgkjS2hjQe6/tXe4R4GwmH1Km83e9BHyTb6zScTJeWUVXw7duXA6rmvy08qMVEQAC0ZR7E9TVx4PwG5Zum7cv+YWUgqFgSSDvJkCIFdaxh0tqFRVRRsqgAD2ArJWk4kuTK8rrodE0qK2MQmkadFARisGKt22WLmUqdIaINbFcjxBhbjm3kvW7Khmzs8BgCBBtzpOhGv5qrXCJlbZVuM+GsFZYOouXASR5SgxMEyG00mB8xWte4HgygYWFByyUuEnX1Detb3E7lrCgMcY+JgxkKZtekONJmOuxNaNy+15R5kWd9HnzMo1kakRXFdcnZK4MGORHU27Nw5oAVUBFuRqQDER7GubiGVB5dy15d5VkMpiQdmMQZj9BM9+3h4BBzMyBOUmNhux2gaVhw3A7vEL3mJNuxAHnNuYJk2VI5idOc8okxmiqTDtl/kUI4nDsBcxVxbdrM76ebcGqWg2pzMd27AbV63hsOttFRBCqoUD0AgVg4VwizhbQt2EyKJO5JJO7Mx1JPets13xClaOK7dvYUjRRVygqUU6VQBRRTpUBuxTooqQFOlToAp0qdCAooooSFFFFAKinRFAVfhPhNhfe9jGt32LlrcLAHMSC2mpAygDYZas80RRFVUqei1U67FRTiiKsVFRFOKKAKKKKAVFFFAUzjfiC/exdzCYW3eLW1GZkbICWUGS24UBhEHUzWufC2PuAZ/wCGB3LOxYz7AHWrzSJrJ4lT2zVZXK0io2vBeIKxdxijaTbty2hnRmMD6VzPFuFt4HyiXxV9rrMgnIwnlIEBQFmexr0CjJR4p1pBZa3tlX4V4QMA4tluEQfJtArZB7trN0+/L6VZjUvLpZK0UqVpGbpt7ZCKIqeWllqSCEUiKmRSIoCEUoqZFKKAhRUoooDbp0UVJAU6VFAOiiioAUUUVICiiioAUUUUJCiiigCnSooB0qKKAVFFFAKKIoooAy0ZaKKAIpUUUAUUUUAqUUUUAiKUUUUAopRRRQCooooD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6" name="Picture 4" descr="http://t1.gstatic.com/images?q=tbn:ANd9GcRb4j4COGjwLVpucUJzjdKcIHB9wCz61QVRnHi-d7L-a3_YRkP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686" y="2852936"/>
            <a:ext cx="2134441" cy="142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://www.appliedecology.co.uk/WP/wp-content/uploads/2013/01/P1030138-1024x57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315" y="4368654"/>
            <a:ext cx="2547662" cy="14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3" y="1300163"/>
            <a:ext cx="2621833" cy="151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0" descr="http://t2.gstatic.com/images?q=tbn:ANd9GcT4SeyvYlg8WEMAhnqh6nt7RjG-oesv1YgnAXd-rAiCcqbFXXDnRzre7Hlk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67" y="1324330"/>
            <a:ext cx="2234765" cy="1484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532237" y="2972050"/>
            <a:ext cx="288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Worms, insects and bugs.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22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Invertebrates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1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008" y="0"/>
            <a:ext cx="3528392" cy="620688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itchFamily="66" charset="0"/>
              </a:rPr>
              <a:t>Who am I?</a:t>
            </a:r>
            <a:endParaRPr lang="en-GB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772046"/>
            <a:ext cx="2880320" cy="272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724128" y="772046"/>
            <a:ext cx="2880320" cy="272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32237" y="3717032"/>
            <a:ext cx="2880320" cy="272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724128" y="3717032"/>
            <a:ext cx="2880320" cy="272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07410" y="8287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Food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144" y="84008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Where in the world?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25092" y="386104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Habitat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416" y="385852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Group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Explosion 2 13"/>
          <p:cNvSpPr/>
          <p:nvPr/>
        </p:nvSpPr>
        <p:spPr>
          <a:xfrm>
            <a:off x="620416" y="3861048"/>
            <a:ext cx="2655440" cy="2448272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899592" y="4986250"/>
            <a:ext cx="1752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Invertebrates</a:t>
            </a:r>
            <a:endParaRPr lang="en-GB" sz="1100" dirty="0">
              <a:latin typeface="Comic Sans MS" pitchFamily="66" charset="0"/>
            </a:endParaRPr>
          </a:p>
        </p:txBody>
      </p:sp>
      <p:sp>
        <p:nvSpPr>
          <p:cNvPr id="16" name="AutoShape 2" descr="data:image/jpeg;base64,/9j/4AAQSkZJRgABAQAAAQABAAD/2wCEAAkGBxQTEhQUExQVFRUUFRQVFxcXFxQVFxgUFRQWFxQUFBcYHCggGBwlHBQUITEhJSkrLi4uFx8zODMsNygtLiwBCgoKDg0OGhAQGiwkICQsLCwsLCwsLCwsLCwsLCwsLCwsLCwsLCwsLCwsLCwsLCwsLCwsLCwsLCwsLCwsLCwsLP/AABEIALcBFAMBIgACEQEDEQH/xAAbAAACAwEBAQAAAAAAAAAAAAACAwABBAUGB//EADkQAAEDAgQEAwYFBAIDAQAAAAEAAhEDIQQSMUEFIlFhcYGREzJSobHwBhRC0eEjcsHxYpJDgtIz/8QAGAEAAwEBAAAAAAAAAAAAAAAAAAECAwT/xAAnEQACAgICAgECBwAAAAAAAAAAAQIRAyEEEjFBE1FhIjKBobHw8f/aAAwDAQACEQMRAD8A+dhNCWwJ4p27rrOFlBG1CiY5ABhG1DCgKpCYcokDSilBIQVhCrBTAYESWHIgUEjWoksFGECYbSiaUsIgmIZKiEFQJAErVAqIsRatUonYy1FSiLAiiioFFgWoqURYiKKFCSkBHpZUcd0FOoHCRdK/Q69lPQI3FAUDIohLlEAcgJtNySEQKhG5uAEd0irZCXK88iCmJBUq3VNWfIJTgUIHQYRAoJV5lRIwK0LSrQItGEARBUIaEYKUCjaUhMYoFQVoJCVoArBTAYoEIKsFIVBKBVKqUAZquILXXuPotTHgiQseObus2Gc4G3ooujbomrR1lEl9Xp9CkvEQXZvQtHknZCgzYqLoWYYvoP8AKJtR50a70P7I7D+MupXgaE+RQ06xd+l3oo51T4XeiOg5zZc/QaXAv18v8hRKfVWXHFegccIGXc3d/wDP7rnN5TZaX1JM+e3lv9iUl7ZP399PMrieRt2zs+NKNI0gyqJWUVMqr831XZDL2RxyxUx6iUKwKtX2J6s5jHJgSmhMClGrDCJRlMnQI6TJTEQBGAo4wo1yaJZIUAKJRMLLCY1ACjzJiYQVhLzro8O4cakOdyt67n+0dO6mU4wVyY4xcnSE4ag55hon5AeJ2W5vC3XkjyuPVdakwABrGwPu56qzHiPr6afVcM+a2/wnUuL9Tz7qZaYKpdivgXvHI2b6DfyQ4fgNZ2tPIOrv2C6seVSjbOaeFqVJHJWyjw+oROXKOruUeW5XpcLwIsEtaJ6wSfK1kZ4fUn3ST6n5+HyWGTlSTqEf1OjHxF5kzzzOFHdwHk4+nVJfgXDS/wB7L0j8HUGrD6Ss76bvhdOmhHRYLlZU9/wW+LD0eacCNQhzLtYvDuP6TH9pPouS/DOmzXH/ANT6LrxcmMtPRzZONKO0cvHVbwFeB4dUqODQLn1jqeg7ldzAfhuq8yWGm3dz9e8N1JXpMNgBSbFPWwOkk9STqRI9dk8mVR8bZePE5fZHOwf4dp0Rme7O+1v0A+G+h16LPxBoO/kNdN/4W3FNq7sMW0k2tI1nRp8h3XHxLHzBY/whx/x9yuDtNu2dThFKkcTG03g8rnR0krAajjufVdxzXXljv+rp06oMPwKpVdIGUbyCTprlHgei6seb1Iwlifo5mFwrnuDR4k9ANSuvXaBDRADRAFpHMBcayeY95K7TOHNoMDSBzE65pdlidu5i4Sq+Ui1NsC2Zx5be7luevSesrPLl7OkaY8fVbPPVSNj06baAxvcm1kgkj/Z32vof3XXxOJY45crHSZENDQHTJE2Mwd+q59WmIgC0EXbeHTE5ovpoFkWZK/3t8rLC6rBXQqDlOnr+0rm1qMlbYnTM8i0U7EuVK/y5VLpsw0ahiANh6Im4jsB5LMx7BoCfEx9EwVjs0Dyn6ppgzbh8S6bIsRiQBtPbqsIJOp8lVS6qyaH+1zXUlIw4smymhMaHqw5LC3YDhdSsYptJ6k2aPEp2kKrMocmUKL6hhjS49gT6xovW8K/CNMXqu9ofhacrdJ1Nz8l6CnhQxuVrcrRplbA1Am14uLx+yylyIrwbR48n5PK8I/CjyQ6tyj4bE6fqvHkvRs4dTbMuJ+m9vl8051J2kbA6OFiCSO5ubEQTA1NhNVkgk3BnUe6TqZ2920XJESFyZJ93+I6YQ6LRVXD0xsbWiZBMkR0mx+pjUWxtIEcrfEkdo3v18u8IKk7hwa5o94uBvlIJAGl8pE3cCIN1KTXWIBBlvuyLiBlgQSwhtpmzje0KVS8F2bKeMaBMgc2XUdDAtBnlI8VZxonVsDLMuaRe4g6GQ356apIe8wfaO1g87rMyZnF1onLUY7UWZIvITfzDzlcXvOos9rmyKYpuzmQYDgTYTLHxM2VgaaGKm2p5fdPeYBzTOVp/7t1EplSqeoBkAOvpzARLRml0HLaeugWL2xyxJeC1sj2VGoTkpEDeTmcbTvTcNCrdiReZGQOa4N9o1ziPaQ4FpDDIpTBFreIlsYZxZi9jBImBaNZPSWCTMk2sj/NXcTb3jF5F3tAJDTcnKLT53KFj6cuh/s4c539RgLSRGUNqUyIjJGXpMgwjYwADLUw82AAqOYJbTa1pOZpzgZcwnsj5EHVjK9UiR7t3CTO2aYmNhbs2bEmMzsQTF4Mb2APMXNgGXEZCCAP0O3Klbh1WCGtpXaByVQGnky5SxwhzQDYbwJlVSwNUE53U2y0jnrCC0kzDQ248bkzmJT7fYKI6k6dSLEk3nl1dEEtiW7HRwNwCayixcYEt0DnRcH9Ljl/WJdu3otFRrAObEUQJvl9o4zPKRDrXGmkyseKq0AIFSs83EUabWDPAsCROkbnQKO7fr9wpFNpAxzHcHlsQC6TIAOpBmZJgRqVT3NmIc47hgL4JJN4NwAAIn9ROy54x7JJGHEAgg1KjnQ6Z5x3t0RYjjlYiM4pDQNptDW3OWJEkEEagpNyf9/wLRtFKoBLaWUSRnqPDGi+XQEaRALYvBWOvi6YtUrZhb+lh2kM0Aa0VCBMdLrlY3EiMznBxgkTLrmeto7QuJWx5JhlgN9LXgADxKuOKUjOWVI9DieMNYeQCkBMuIFR590iXG/oLLzGO40DZkzB5jY3jmkDWBEfNZ6oza380oYdvwrpXFpGD5NvYym/pJOkkx5CNupTabZ1v3v8AInTfdJp0wOq20G6Xk7Hdc2VSh5RvCUZeGQ0Ld9N9+8yPNcx1C5su5X0+/v09FzJAMndVx5WyMy1Rn/KnofRRPFR21vNUuvs/octfc5DArqVEl9RC0qrLoeExpWfMnNKaYUPBTsNRdUcGsaXOOgAklbeBcAq4ggwW0yffNgezJ94r6Rw3htGg3IwZRaTq5x/5O33t6BTPMojhicjyvDfwkQM1Ygn4AbD+5w18B6rtezhsAAADQC1tgNI8v469WtSbeCR3NtzaOw+4UZVpkQG6Xv23A8lw5OR29nZDEorRyqBe0iWk7Tru2bmY1Po3pK2Nc62gk66jNbKSbzdo1k31JT6dQgxt9xf1RVg7M0A+8LRrOuUGbSBH+rZd22XSFClJNrRFoEczSBBFiMzozQbGzptn9kZn3coBvnyiznXDYIaMp87HW3aosicwtJEwQcpOhB9PC86JOIqs+IE3tDnRLmkgSYAhumklV2oVWcptDKWxmEdm08wEuuadp1FyBN4W+iyABlAHK3LGb9TMzQSZLWnOALi7T0mixzrNlupkOmdIPugAgNgRpsro/wBOZytMaaWLbi7Y/wDHrO2mij5EyqI5gLTnNi0NLTAzTLC15MxNSW7xlbpqlwS6XEm/vcouHh1NjIcTnnKbC8NsCZW2pUgRmawga6uayXAhkAiORvcwJgi6SSecA3PLBgkuYMoOznQ0Ok9GxuCmwEPge8BYl5AyOLnQTm5hmYcrQZHxk2grK2vzAA5i0sAAcSGzAzAgxGWgTGv9Qjx2Yig6bAixIDYeXNbBa0agg5yY8RsFhqDMAaj5AILi1pyNMFwc/czDTbTTdNWJim8QIi7rttFrENgyNXHl96TcxrCJ/Fdd9bRDdQL5v+IaARESUv2Gt87rCWu5XCOUyeomO4Sa2EjQO5eUE6TIOY9p3GkJ0S2SriGutlYAb5g1sgHpGtmmRfWdksvA91jRrAJOYARGXtb1KjKQHSOaAPiObMD6n1S3sM80jqPLQHcX+SpY7JczRUxRiwsNCXQCJMQ4am7jewIWR1SfidF4MDQ6GNDImUrEYlrRdwIEdhN7/MrFW4uIt8lvDAzGWZHRJgDsIBsDF7EbEW9Fme/4R1v4mTf70WPBY9rnXBJ6HT+V2adSdk5OOMSuZyqnDnOu4yOiw45gbAHj/hemrMIGncf6/ZeX4lVDnmNBb01+a040u8jPMuqMpVEqSgcV3HKXmVvcllMpiVhkRpFgPxpiCT990v8ANdvn/CldolLgHVRHGvKRTm3pjBix0Pr/AAor/KDqojQHDlMaEFRsFeg/BmHouqudWghgBDXe6SSbkbxGndDaSs2SvQvhH4er1xLGQz43crfL4vJe14F+GsLRINX+s8dRyA9m/vK64x4fpYbbBLqYKYiRpv8AwuPLyH4R0wwr2ec4lj3uxlMGRTDnB4OaAwE5RTIEAhsaxddnCvzgZhYnds7XH3rdNOGcDmLR99tfseWmgTGxO9ptGxg9ttu655T7JaNVGjQ3DAi8+fib9LmUzJl7C3gbn/ST7b1/13uPd0mzdVWI4gAbAna1x4n0UUx2PfVANrffa/p1uk47jDaUOILgwSQBJJgne2/fVcfiPEsomYvAHUnQJLMTzwSYidAZO89ZPVa40/JE2jHifxWHuLiMoNgBaANAY1gK6X4lbBOsW8+ixcZ4S54LgN4A2AJ22XHocKeCCbNG+2uviU5YYPbZKySPo3COM54bpnFspjZpywd4m/QrsF06EjMKj499wP6w1oOoIIB2iN15HhTXNYQ4hvKGQ7l5gcssPQtXpMPVfMBshpsC6MzQCW31u4ye7QoWOi+1m0YXI4gAA2bmAzPIc9rnOg2AJz27FMblkuJhjuXNMw2Q0NAnkOZ22hZ3XOovY0A3LGmQWn/9HOlhaBMiN+slMGIgGQ12XLyCS3KXghzv+Qym/qrqtis1Ow0e80gmQcpBLnPY7NHw8zZH93dBWwpcQc22XM0i5M5y0HoWi3SUwsh4IPPDtbcheSL9b+iYKbByhshuaCToTYtWiiS2Z6WGkOgANAIgjK6YgNcNr3EKsRhQJJEXNjdsyDmHj/laKmLDB1gD5DquHjuJOeYbvotY4/qZSnRk4hWa2Y3/ANLz+Oxrtl3K+DAFyC47dP3WH8nufv1srlJRMqcjzD6TnGXGRPl2ULF1uO0sjG9ybRBsNZ6XHquIHrow/lswyrdBgro4TidSnGjgev7hcz2kq3viyrJGMtNWTGUo+DsYrjrnNgNAneZ+UarlNaOqQKnZHnhTGMYKojlJy8jTQnQrO9pCZ7dQ12kQVakKjO4oMyj0JKYiwULiqJQEoGGah6lUgVpaGYKq3cEYM06nQCJme2655MnVbMFjTSFRrTBflGYahoJloOwNpj4QsjZ+D2vB65DYfWwzb3ZWplvkSGkfJdnDYageYhltDQrUy3/o4/QBfMH1ABMyfvVFS4hGrQVzPjpuzaOZ0fSKvEGsfDSRzAAk8pBvI3B84SMXxe8AT3Fx6LxlDi7BqwdpEx4XstTOKM2IHy+qFgSB5mz0jMYSCQHHyI+qL86GyZJLrBgF57RcrhDiTiAM5I+g7LfgeI06Z5QZ3cYaf+0kjyhU8aJUzo8O4S9uavXALhJYw3DJOru6wNqk53G9zF4mAUPEvxA6pDGEgaWMBX7MFomDHlEiNlEolKRqw+JYNRoSI6vAJiekLdUZPM0FzYnKQM2aRBnYWC8+1jt3EQI62bcuHddXC1SwRsbGdTN5/hR1K7HTw9Nrb5WzBcSbw7Zsu2mVuweUWGY2nk0ALsxaD4yuW14Ikjt5C6YzEwLknoCbdVfxi7naa5tnRfnALQAeY2cBpIhRtUiOY2ibATrIPrK4zuI2WapxE+StYyXkPSOx0Nu4HrIGnRYK3FvAdtfVcCrxA7lcjEcYG1/otYwMnkO/juLzqfmpgsbu3fdePdjJJO5+4Uo4rL7pcN7Eq3jdaIU9nvacm5P36rTSpSbWP3tofJeMw/4iqNOoP9zR/iEyr+Jq5bDXMZOpY2CZ8SY8oXM+Pkb9G3zRoV+KK+au5oIinyCJidXa6GbeS4xCt5O6GV2xjSo5W7dheaiFDKYg5VuqJRKqUqAOSllXmQFyKGEXIXFDKiYURUpKkpWMiiqVaQHJpa2TKiFjgB3QuPRZnQWHIpSwVYKAoZKuUAcrBTAbTcVto4pw1v4rA1yIOQSd3C4ljiA7k76gdzC9A7hWIZEUc46scDPeDC8O0r6N+A/xU0ZcNXgMNqbj+g/C4n9J2Ox7aY5IOriVFpOmYfZPFjSqN8WmPXRU2ovoTqlCoHBtRstLw5psWuYcr5aRIgxeNxpIXyjGY2ox72loOVxGhbadQJP1U4VJ+UPLS8HX9uVXtyvOO4y/YAepSKnEah1d6WW/VmNs9LUxAFy4Dxhc3EcZaPdlx63AXFdVnW/jdDKfURqq8Re7U+VoS/zJ7egSY6KAKg0OFfw9AqNVLARAIsC/aow9DNrAT1QBFgaPzCJtUHZZ8qhanZOjQShQhymZMKCKEuVEqJWFFSqUVIsKIoohJRYyyqJQlyoOUjooqK4UTsdHKD7KApYKuVmb0NlW0pYRAoEFKIoSqTAYEYSmlGixUNa5dLBVCGOuLrDQwpcJEHtuVqwzg2Q8H6KkZyNTuIVM7aheQ9oaA4EhxyjK0kjU5bT0CXUrl1ydelh5AWHgEiqR18Ekv6IsmrNFSkIWeEJqlQVIRY0mFlUVAqwiwokq84TqVAHdWacIJsQyN09zAIi41QgDoie8RCaBgyrSgrzIGMVygDlMydiClSUAcqzpBQxQWSsyhegdDHOQkpIfdNazrZABBEKRPZX7ToEtz+pH1RQhn5cfEoaLfiKQag6koDU+5RodM0CiPi+Size0KiNDo5StUoFmmdATSrDlRCoJiGNKKVQVSpEEn4ZupIsAs4TBVMRsqsT8DGVSDIMHaEbqxKztKKUWKhgejaUgFFKAH1HXQFyCVSBUNBV+0VNp2m3RCCgRppVioKkys4epPRAdTRmVZkt7lQchMKHSogm0oiLKrJLBVSqVosNkUVSqJRYUWpKCVRKYqLc6LqFxhA5XKRRC4oQUUKiEAWpCFxjZUKoSsKGhUlhytFhRzkbUpEFBuwiVAVRUTALMrYgTaQ1TExjCgKIIC5IksFE1yWCiQAe6dTpz4JTCAnNq9ECYDtSqTAR0RAooVi83yQkp3sgdLJNSmQgaBlXmUaqITGH7RXmS4VtKQhrXJ2dZkxpTJY5t1T0VDpEyhrWKZICsuQqkDLUlVKrMmAQUKAlUSgKGN1TatjY2WWVeZIKOjVa3J/lY/YiJ7oS+0Kqb+qBJNFFqtQv6K0UVs5SsFRRSblgq1aiQiI/aGIUUTQgva2hLlRRCCiSiDlFEwDBlSVFEhBscmSoogkMPRMq7FUogVC8RTi+xSmqKIKQQPVUFFExhByMOUUSEx1GtCKrUlRRMza2KVSoogZYEoSFFEACooomMpVKiiQBAoZUUQNIrMooomV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AutoShape 4" descr="data:image/jpeg;base64,/9j/4AAQSkZJRgABAQAAAQABAAD/2wCEAAkGBxQTEhQUExQVFRUUFRQVFxcXFxQVFxgUFRQWFxQUFBcYHCggGBwlHBQUITEhJSkrLi4uFx8zODMsNygtLiwBCgoKDg0OGhAQGiwkICQsLCwsLCwsLCwsLCwsLCwsLCwsLCwsLCwsLCwsLCwsLCwsLCwsLCwsLCwsLCwsLCwsLP/AABEIALcBFAMBIgACEQEDEQH/xAAbAAACAwEBAQAAAAAAAAAAAAACAwABBAUGB//EADkQAAEDAgQEAwYFBAIDAQAAAAEAAhEDIQQSMUEFIlFhcYGREzJSobHwBhRC0eEjcsHxYpJDgtIz/8QAGAEAAwEBAAAAAAAAAAAAAAAAAAECAwT/xAAnEQACAgICAgECBwAAAAAAAAAAAQIRAyEEEjFBE1FhIjKBobHw8f/aAAwDAQACEQMRAD8A+dhNCWwJ4p27rrOFlBG1CiY5ABhG1DCgKpCYcokDSilBIQVhCrBTAYESWHIgUEjWoksFGECYbSiaUsIgmIZKiEFQJAErVAqIsRatUonYy1FSiLAiiioFFgWoqURYiKKFCSkBHpZUcd0FOoHCRdK/Q69lPQI3FAUDIohLlEAcgJtNySEQKhG5uAEd0irZCXK88iCmJBUq3VNWfIJTgUIHQYRAoJV5lRIwK0LSrQItGEARBUIaEYKUCjaUhMYoFQVoJCVoArBTAYoEIKsFIVBKBVKqUAZquILXXuPotTHgiQseObus2Gc4G3ooujbomrR1lEl9Xp9CkvEQXZvQtHknZCgzYqLoWYYvoP8AKJtR50a70P7I7D+MupXgaE+RQ06xd+l3oo51T4XeiOg5zZc/QaXAv18v8hRKfVWXHFegccIGXc3d/wDP7rnN5TZaX1JM+e3lv9iUl7ZP399PMrieRt2zs+NKNI0gyqJWUVMqr831XZDL2RxyxUx6iUKwKtX2J6s5jHJgSmhMClGrDCJRlMnQI6TJTEQBGAo4wo1yaJZIUAKJRMLLCY1ACjzJiYQVhLzro8O4cakOdyt67n+0dO6mU4wVyY4xcnSE4ag55hon5AeJ2W5vC3XkjyuPVdakwABrGwPu56qzHiPr6afVcM+a2/wnUuL9Tz7qZaYKpdivgXvHI2b6DfyQ4fgNZ2tPIOrv2C6seVSjbOaeFqVJHJWyjw+oROXKOruUeW5XpcLwIsEtaJ6wSfK1kZ4fUn3ST6n5+HyWGTlSTqEf1OjHxF5kzzzOFHdwHk4+nVJfgXDS/wB7L0j8HUGrD6Ss76bvhdOmhHRYLlZU9/wW+LD0eacCNQhzLtYvDuP6TH9pPouS/DOmzXH/ANT6LrxcmMtPRzZONKO0cvHVbwFeB4dUqODQLn1jqeg7ldzAfhuq8yWGm3dz9e8N1JXpMNgBSbFPWwOkk9STqRI9dk8mVR8bZePE5fZHOwf4dp0Rme7O+1v0A+G+h16LPxBoO/kNdN/4W3FNq7sMW0k2tI1nRp8h3XHxLHzBY/whx/x9yuDtNu2dThFKkcTG03g8rnR0krAajjufVdxzXXljv+rp06oMPwKpVdIGUbyCTprlHgei6seb1Iwlifo5mFwrnuDR4k9ANSuvXaBDRADRAFpHMBcayeY95K7TOHNoMDSBzE65pdlidu5i4Sq+Ui1NsC2Zx5be7luevSesrPLl7OkaY8fVbPPVSNj06baAxvcm1kgkj/Z32vof3XXxOJY45crHSZENDQHTJE2Mwd+q59WmIgC0EXbeHTE5ovpoFkWZK/3t8rLC6rBXQqDlOnr+0rm1qMlbYnTM8i0U7EuVK/y5VLpsw0ahiANh6Im4jsB5LMx7BoCfEx9EwVjs0Dyn6ppgzbh8S6bIsRiQBtPbqsIJOp8lVS6qyaH+1zXUlIw4smymhMaHqw5LC3YDhdSsYptJ6k2aPEp2kKrMocmUKL6hhjS49gT6xovW8K/CNMXqu9ofhacrdJ1Nz8l6CnhQxuVrcrRplbA1Am14uLx+yylyIrwbR48n5PK8I/CjyQ6tyj4bE6fqvHkvRs4dTbMuJ+m9vl8051J2kbA6OFiCSO5ubEQTA1NhNVkgk3BnUe6TqZ2920XJESFyZJ93+I6YQ6LRVXD0xsbWiZBMkR0mx+pjUWxtIEcrfEkdo3v18u8IKk7hwa5o94uBvlIJAGl8pE3cCIN1KTXWIBBlvuyLiBlgQSwhtpmzje0KVS8F2bKeMaBMgc2XUdDAtBnlI8VZxonVsDLMuaRe4g6GQ356apIe8wfaO1g87rMyZnF1onLUY7UWZIvITfzDzlcXvOos9rmyKYpuzmQYDgTYTLHxM2VgaaGKm2p5fdPeYBzTOVp/7t1EplSqeoBkAOvpzARLRml0HLaeugWL2xyxJeC1sj2VGoTkpEDeTmcbTvTcNCrdiReZGQOa4N9o1ziPaQ4FpDDIpTBFreIlsYZxZi9jBImBaNZPSWCTMk2sj/NXcTb3jF5F3tAJDTcnKLT53KFj6cuh/s4c539RgLSRGUNqUyIjJGXpMgwjYwADLUw82AAqOYJbTa1pOZpzgZcwnsj5EHVjK9UiR7t3CTO2aYmNhbs2bEmMzsQTF4Mb2APMXNgGXEZCCAP0O3Klbh1WCGtpXaByVQGnky5SxwhzQDYbwJlVSwNUE53U2y0jnrCC0kzDQ248bkzmJT7fYKI6k6dSLEk3nl1dEEtiW7HRwNwCayixcYEt0DnRcH9Ljl/WJdu3otFRrAObEUQJvl9o4zPKRDrXGmkyseKq0AIFSs83EUabWDPAsCROkbnQKO7fr9wpFNpAxzHcHlsQC6TIAOpBmZJgRqVT3NmIc47hgL4JJN4NwAAIn9ROy54x7JJGHEAgg1KjnQ6Z5x3t0RYjjlYiM4pDQNptDW3OWJEkEEagpNyf9/wLRtFKoBLaWUSRnqPDGi+XQEaRALYvBWOvi6YtUrZhb+lh2kM0Aa0VCBMdLrlY3EiMznBxgkTLrmeto7QuJWx5JhlgN9LXgADxKuOKUjOWVI9DieMNYeQCkBMuIFR590iXG/oLLzGO40DZkzB5jY3jmkDWBEfNZ6oza380oYdvwrpXFpGD5NvYym/pJOkkx5CNupTabZ1v3v8AInTfdJp0wOq20G6Xk7Hdc2VSh5RvCUZeGQ0Ld9N9+8yPNcx1C5su5X0+/v09FzJAMndVx5WyMy1Rn/KnofRRPFR21vNUuvs/octfc5DArqVEl9RC0qrLoeExpWfMnNKaYUPBTsNRdUcGsaXOOgAklbeBcAq4ggwW0yffNgezJ94r6Rw3htGg3IwZRaTq5x/5O33t6BTPMojhicjyvDfwkQM1Ygn4AbD+5w18B6rtezhsAAADQC1tgNI8v469WtSbeCR3NtzaOw+4UZVpkQG6Xv23A8lw5OR29nZDEorRyqBe0iWk7Tru2bmY1Po3pK2Nc62gk66jNbKSbzdo1k31JT6dQgxt9xf1RVg7M0A+8LRrOuUGbSBH+rZd22XSFClJNrRFoEczSBBFiMzozQbGzptn9kZn3coBvnyiznXDYIaMp87HW3aosicwtJEwQcpOhB9PC86JOIqs+IE3tDnRLmkgSYAhumklV2oVWcptDKWxmEdm08wEuuadp1FyBN4W+iyABlAHK3LGb9TMzQSZLWnOALi7T0mixzrNlupkOmdIPugAgNgRpsro/wBOZytMaaWLbi7Y/wDHrO2mij5EyqI5gLTnNi0NLTAzTLC15MxNSW7xlbpqlwS6XEm/vcouHh1NjIcTnnKbC8NsCZW2pUgRmawga6uayXAhkAiORvcwJgi6SSecA3PLBgkuYMoOznQ0Ok9GxuCmwEPge8BYl5AyOLnQTm5hmYcrQZHxk2grK2vzAA5i0sAAcSGzAzAgxGWgTGv9Qjx2Yig6bAixIDYeXNbBa0agg5yY8RsFhqDMAaj5AILi1pyNMFwc/czDTbTTdNWJim8QIi7rttFrENgyNXHl96TcxrCJ/Fdd9bRDdQL5v+IaARESUv2Gt87rCWu5XCOUyeomO4Sa2EjQO5eUE6TIOY9p3GkJ0S2SriGutlYAb5g1sgHpGtmmRfWdksvA91jRrAJOYARGXtb1KjKQHSOaAPiObMD6n1S3sM80jqPLQHcX+SpY7JczRUxRiwsNCXQCJMQ4am7jewIWR1SfidF4MDQ6GNDImUrEYlrRdwIEdhN7/MrFW4uIt8lvDAzGWZHRJgDsIBsDF7EbEW9Fme/4R1v4mTf70WPBY9rnXBJ6HT+V2adSdk5OOMSuZyqnDnOu4yOiw45gbAHj/hemrMIGncf6/ZeX4lVDnmNBb01+a040u8jPMuqMpVEqSgcV3HKXmVvcllMpiVhkRpFgPxpiCT990v8ANdvn/CldolLgHVRHGvKRTm3pjBix0Pr/AAor/KDqojQHDlMaEFRsFeg/BmHouqudWghgBDXe6SSbkbxGndDaSs2SvQvhH4er1xLGQz43crfL4vJe14F+GsLRINX+s8dRyA9m/vK64x4fpYbbBLqYKYiRpv8AwuPLyH4R0wwr2ec4lj3uxlMGRTDnB4OaAwE5RTIEAhsaxddnCvzgZhYnds7XH3rdNOGcDmLR99tfseWmgTGxO9ptGxg9ttu655T7JaNVGjQ3DAi8+fib9LmUzJl7C3gbn/ST7b1/13uPd0mzdVWI4gAbAna1x4n0UUx2PfVANrffa/p1uk47jDaUOILgwSQBJJgne2/fVcfiPEsomYvAHUnQJLMTzwSYidAZO89ZPVa40/JE2jHifxWHuLiMoNgBaANAY1gK6X4lbBOsW8+ixcZ4S54LgN4A2AJ22XHocKeCCbNG+2uviU5YYPbZKySPo3COM54bpnFspjZpywd4m/QrsF06EjMKj499wP6w1oOoIIB2iN15HhTXNYQ4hvKGQ7l5gcssPQtXpMPVfMBshpsC6MzQCW31u4ye7QoWOi+1m0YXI4gAA2bmAzPIc9rnOg2AJz27FMblkuJhjuXNMw2Q0NAnkOZ22hZ3XOovY0A3LGmQWn/9HOlhaBMiN+slMGIgGQ12XLyCS3KXghzv+Qym/qrqtis1Ow0e80gmQcpBLnPY7NHw8zZH93dBWwpcQc22XM0i5M5y0HoWi3SUwsh4IPPDtbcheSL9b+iYKbByhshuaCToTYtWiiS2Z6WGkOgANAIgjK6YgNcNr3EKsRhQJJEXNjdsyDmHj/laKmLDB1gD5DquHjuJOeYbvotY4/qZSnRk4hWa2Y3/ANLz+Oxrtl3K+DAFyC47dP3WH8nufv1srlJRMqcjzD6TnGXGRPl2ULF1uO0sjG9ybRBsNZ6XHquIHrow/lswyrdBgro4TidSnGjgev7hcz2kq3viyrJGMtNWTGUo+DsYrjrnNgNAneZ+UarlNaOqQKnZHnhTGMYKojlJy8jTQnQrO9pCZ7dQ12kQVakKjO4oMyj0JKYiwULiqJQEoGGah6lUgVpaGYKq3cEYM06nQCJme2655MnVbMFjTSFRrTBflGYahoJloOwNpj4QsjZ+D2vB65DYfWwzb3ZWplvkSGkfJdnDYageYhltDQrUy3/o4/QBfMH1ABMyfvVFS4hGrQVzPjpuzaOZ0fSKvEGsfDSRzAAk8pBvI3B84SMXxe8AT3Fx6LxlDi7BqwdpEx4XstTOKM2IHy+qFgSB5mz0jMYSCQHHyI+qL86GyZJLrBgF57RcrhDiTiAM5I+g7LfgeI06Z5QZ3cYaf+0kjyhU8aJUzo8O4S9uavXALhJYw3DJOru6wNqk53G9zF4mAUPEvxA6pDGEgaWMBX7MFomDHlEiNlEolKRqw+JYNRoSI6vAJiekLdUZPM0FzYnKQM2aRBnYWC8+1jt3EQI62bcuHddXC1SwRsbGdTN5/hR1K7HTw9Nrb5WzBcSbw7Zsu2mVuweUWGY2nk0ALsxaD4yuW14Ikjt5C6YzEwLknoCbdVfxi7naa5tnRfnALQAeY2cBpIhRtUiOY2ibATrIPrK4zuI2WapxE+StYyXkPSOx0Nu4HrIGnRYK3FvAdtfVcCrxA7lcjEcYG1/otYwMnkO/juLzqfmpgsbu3fdePdjJJO5+4Uo4rL7pcN7Eq3jdaIU9nvacm5P36rTSpSbWP3tofJeMw/4iqNOoP9zR/iEyr+Jq5bDXMZOpY2CZ8SY8oXM+Pkb9G3zRoV+KK+au5oIinyCJidXa6GbeS4xCt5O6GV2xjSo5W7dheaiFDKYg5VuqJRKqUqAOSllXmQFyKGEXIXFDKiYURUpKkpWMiiqVaQHJpa2TKiFjgB3QuPRZnQWHIpSwVYKAoZKuUAcrBTAbTcVto4pw1v4rA1yIOQSd3C4ljiA7k76gdzC9A7hWIZEUc46scDPeDC8O0r6N+A/xU0ZcNXgMNqbj+g/C4n9J2Ox7aY5IOriVFpOmYfZPFjSqN8WmPXRU2ovoTqlCoHBtRstLw5psWuYcr5aRIgxeNxpIXyjGY2ox72loOVxGhbadQJP1U4VJ+UPLS8HX9uVXtyvOO4y/YAepSKnEah1d6WW/VmNs9LUxAFy4Dxhc3EcZaPdlx63AXFdVnW/jdDKfURqq8Re7U+VoS/zJ7egSY6KAKg0OFfw9AqNVLARAIsC/aow9DNrAT1QBFgaPzCJtUHZZ8qhanZOjQShQhymZMKCKEuVEqJWFFSqUVIsKIoohJRYyyqJQlyoOUjooqK4UTsdHKD7KApYKuVmb0NlW0pYRAoEFKIoSqTAYEYSmlGixUNa5dLBVCGOuLrDQwpcJEHtuVqwzg2Q8H6KkZyNTuIVM7aheQ9oaA4EhxyjK0kjU5bT0CXUrl1ydelh5AWHgEiqR18Ekv6IsmrNFSkIWeEJqlQVIRY0mFlUVAqwiwokq84TqVAHdWacIJsQyN09zAIi41QgDoie8RCaBgyrSgrzIGMVygDlMydiClSUAcqzpBQxQWSsyhegdDHOQkpIfdNazrZABBEKRPZX7ToEtz+pH1RQhn5cfEoaLfiKQag6koDU+5RodM0CiPi+Size0KiNDo5StUoFmmdATSrDlRCoJiGNKKVQVSpEEn4ZupIsAs4TBVMRsqsT8DGVSDIMHaEbqxKztKKUWKhgejaUgFFKAH1HXQFyCVSBUNBV+0VNp2m3RCCgRppVioKkys4epPRAdTRmVZkt7lQchMKHSogm0oiLKrJLBVSqVosNkUVSqJRYUWpKCVRKYqLc6LqFxhA5XKRRC4oQUUKiEAWpCFxjZUKoSsKGhUlhytFhRzkbUpEFBuwiVAVRUTALMrYgTaQ1TExjCgKIIC5IksFE1yWCiQAe6dTpz4JTCAnNq9ECYDtSqTAR0RAooVi83yQkp3sgdLJNSmQgaBlXmUaqITGH7RXmS4VtKQhrXJ2dZkxpTJY5t1T0VDpEyhrWKZICsuQqkDLUlVKrMmAQUKAlUSgKGN1TatjY2WWVeZIKOjVa3J/lY/YiJ7oS+0Kqb+qBJNFFqtQv6K0UVs5SsFRRSblgq1aiQiI/aGIUUTQgva2hLlRRCCiSiDlFEwDBlSVFEhBscmSoogkMPRMq7FUogVC8RTi+xSmqKIKQQPVUFFExhByMOUUSEx1GtCKrUlRRMza2KVSoogZYEoSFFEACooomMpVKiiQBAoZUUQNIrMooomVR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Explosion 2 18"/>
          <p:cNvSpPr/>
          <p:nvPr/>
        </p:nvSpPr>
        <p:spPr>
          <a:xfrm>
            <a:off x="3264450" y="1556792"/>
            <a:ext cx="2560642" cy="4104456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605812" y="4254659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Octopus</a:t>
            </a:r>
            <a:endParaRPr lang="en-GB" sz="1600" dirty="0">
              <a:latin typeface="Comic Sans MS" pitchFamily="66" charset="0"/>
            </a:endParaRPr>
          </a:p>
        </p:txBody>
      </p:sp>
      <p:pic>
        <p:nvPicPr>
          <p:cNvPr id="4098" name="Picture 2" descr="http://www.nybooks.com/media/img/blogimages/GettyImages_12892138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371" y="2908362"/>
            <a:ext cx="2103080" cy="140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http://cdn.lightstalking.com/wp-content/uploads/2012/05/Palawan_3783_184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73" y="4325722"/>
            <a:ext cx="2422229" cy="161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4" y="1423985"/>
            <a:ext cx="2659707" cy="1536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http://t3.gstatic.com/images?q=tbn:ANd9GcTExr7wTGgqSV6G3DunExhyrksVcby_eVPiq_OdIykX8iGKgQXNzIn9R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566" y="1209417"/>
            <a:ext cx="2029250" cy="172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32237" y="2972050"/>
            <a:ext cx="288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Crabs and clams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22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008" y="0"/>
            <a:ext cx="3528392" cy="620688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itchFamily="66" charset="0"/>
              </a:rPr>
              <a:t>Who am I?</a:t>
            </a:r>
            <a:endParaRPr lang="en-GB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772046"/>
            <a:ext cx="2880320" cy="272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724128" y="772046"/>
            <a:ext cx="2880320" cy="272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32237" y="3717032"/>
            <a:ext cx="2880320" cy="272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724128" y="3717032"/>
            <a:ext cx="2880320" cy="2723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07410" y="8287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Food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144" y="84008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Where in the world?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25092" y="386104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Habitat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416" y="385852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Group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Explosion 2 13"/>
          <p:cNvSpPr/>
          <p:nvPr/>
        </p:nvSpPr>
        <p:spPr>
          <a:xfrm>
            <a:off x="620416" y="3861048"/>
            <a:ext cx="2655440" cy="2448272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utoShape 2" descr="data:image/jpeg;base64,/9j/4AAQSkZJRgABAQAAAQABAAD/2wCEAAkGBxQTEhQUExQVFRUUFRQVFxcXFxQVFxgUFRQWFxQUFBcYHCggGBwlHBQUITEhJSkrLi4uFx8zODMsNygtLiwBCgoKDg0OGhAQGiwkICQsLCwsLCwsLCwsLCwsLCwsLCwsLCwsLCwsLCwsLCwsLCwsLCwsLCwsLCwsLCwsLCwsLP/AABEIALcBFAMBIgACEQEDEQH/xAAbAAACAwEBAQAAAAAAAAAAAAACAwABBAUGB//EADkQAAEDAgQEAwYFBAIDAQAAAAEAAhEDIQQSMUEFIlFhcYGREzJSobHwBhRC0eEjcsHxYpJDgtIz/8QAGAEAAwEBAAAAAAAAAAAAAAAAAAECAwT/xAAnEQACAgICAgECBwAAAAAAAAAAAQIRAyEEEjFBE1FhIjKBobHw8f/aAAwDAQACEQMRAD8A+dhNCWwJ4p27rrOFlBG1CiY5ABhG1DCgKpCYcokDSilBIQVhCrBTAYESWHIgUEjWoksFGECYbSiaUsIgmIZKiEFQJAErVAqIsRatUonYy1FSiLAiiioFFgWoqURYiKKFCSkBHpZUcd0FOoHCRdK/Q69lPQI3FAUDIohLlEAcgJtNySEQKhG5uAEd0irZCXK88iCmJBUq3VNWfIJTgUIHQYRAoJV5lRIwK0LSrQItGEARBUIaEYKUCjaUhMYoFQVoJCVoArBTAYoEIKsFIVBKBVKqUAZquILXXuPotTHgiQseObus2Gc4G3ooujbomrR1lEl9Xp9CkvEQXZvQtHknZCgzYqLoWYYvoP8AKJtR50a70P7I7D+MupXgaE+RQ06xd+l3oo51T4XeiOg5zZc/QaXAv18v8hRKfVWXHFegccIGXc3d/wDP7rnN5TZaX1JM+e3lv9iUl7ZP399PMrieRt2zs+NKNI0gyqJWUVMqr831XZDL2RxyxUx6iUKwKtX2J6s5jHJgSmhMClGrDCJRlMnQI6TJTEQBGAo4wo1yaJZIUAKJRMLLCY1ACjzJiYQVhLzro8O4cakOdyt67n+0dO6mU4wVyY4xcnSE4ag55hon5AeJ2W5vC3XkjyuPVdakwABrGwPu56qzHiPr6afVcM+a2/wnUuL9Tz7qZaYKpdivgXvHI2b6DfyQ4fgNZ2tPIOrv2C6seVSjbOaeFqVJHJWyjw+oROXKOruUeW5XpcLwIsEtaJ6wSfK1kZ4fUn3ST6n5+HyWGTlSTqEf1OjHxF5kzzzOFHdwHk4+nVJfgXDS/wB7L0j8HUGrD6Ss76bvhdOmhHRYLlZU9/wW+LD0eacCNQhzLtYvDuP6TH9pPouS/DOmzXH/ANT6LrxcmMtPRzZONKO0cvHVbwFeB4dUqODQLn1jqeg7ldzAfhuq8yWGm3dz9e8N1JXpMNgBSbFPWwOkk9STqRI9dk8mVR8bZePE5fZHOwf4dp0Rme7O+1v0A+G+h16LPxBoO/kNdN/4W3FNq7sMW0k2tI1nRp8h3XHxLHzBY/whx/x9yuDtNu2dThFKkcTG03g8rnR0krAajjufVdxzXXljv+rp06oMPwKpVdIGUbyCTprlHgei6seb1Iwlifo5mFwrnuDR4k9ANSuvXaBDRADRAFpHMBcayeY95K7TOHNoMDSBzE65pdlidu5i4Sq+Ui1NsC2Zx5be7luevSesrPLl7OkaY8fVbPPVSNj06baAxvcm1kgkj/Z32vof3XXxOJY45crHSZENDQHTJE2Mwd+q59WmIgC0EXbeHTE5ovpoFkWZK/3t8rLC6rBXQqDlOnr+0rm1qMlbYnTM8i0U7EuVK/y5VLpsw0ahiANh6Im4jsB5LMx7BoCfEx9EwVjs0Dyn6ppgzbh8S6bIsRiQBtPbqsIJOp8lVS6qyaH+1zXUlIw4smymhMaHqw5LC3YDhdSsYptJ6k2aPEp2kKrMocmUKL6hhjS49gT6xovW8K/CNMXqu9ofhacrdJ1Nz8l6CnhQxuVrcrRplbA1Am14uLx+yylyIrwbR48n5PK8I/CjyQ6tyj4bE6fqvHkvRs4dTbMuJ+m9vl8051J2kbA6OFiCSO5ubEQTA1NhNVkgk3BnUe6TqZ2920XJESFyZJ93+I6YQ6LRVXD0xsbWiZBMkR0mx+pjUWxtIEcrfEkdo3v18u8IKk7hwa5o94uBvlIJAGl8pE3cCIN1KTXWIBBlvuyLiBlgQSwhtpmzje0KVS8F2bKeMaBMgc2XUdDAtBnlI8VZxonVsDLMuaRe4g6GQ356apIe8wfaO1g87rMyZnF1onLUY7UWZIvITfzDzlcXvOos9rmyKYpuzmQYDgTYTLHxM2VgaaGKm2p5fdPeYBzTOVp/7t1EplSqeoBkAOvpzARLRml0HLaeugWL2xyxJeC1sj2VGoTkpEDeTmcbTvTcNCrdiReZGQOa4N9o1ziPaQ4FpDDIpTBFreIlsYZxZi9jBImBaNZPSWCTMk2sj/NXcTb3jF5F3tAJDTcnKLT53KFj6cuh/s4c539RgLSRGUNqUyIjJGXpMgwjYwADLUw82AAqOYJbTa1pOZpzgZcwnsj5EHVjK9UiR7t3CTO2aYmNhbs2bEmMzsQTF4Mb2APMXNgGXEZCCAP0O3Klbh1WCGtpXaByVQGnky5SxwhzQDYbwJlVSwNUE53U2y0jnrCC0kzDQ248bkzmJT7fYKI6k6dSLEk3nl1dEEtiW7HRwNwCayixcYEt0DnRcH9Ljl/WJdu3otFRrAObEUQJvl9o4zPKRDrXGmkyseKq0AIFSs83EUabWDPAsCROkbnQKO7fr9wpFNpAxzHcHlsQC6TIAOpBmZJgRqVT3NmIc47hgL4JJN4NwAAIn9ROy54x7JJGHEAgg1KjnQ6Z5x3t0RYjjlYiM4pDQNptDW3OWJEkEEagpNyf9/wLRtFKoBLaWUSRnqPDGi+XQEaRALYvBWOvi6YtUrZhb+lh2kM0Aa0VCBMdLrlY3EiMznBxgkTLrmeto7QuJWx5JhlgN9LXgADxKuOKUjOWVI9DieMNYeQCkBMuIFR590iXG/oLLzGO40DZkzB5jY3jmkDWBEfNZ6oza380oYdvwrpXFpGD5NvYym/pJOkkx5CNupTabZ1v3v8AInTfdJp0wOq20G6Xk7Hdc2VSh5RvCUZeGQ0Ld9N9+8yPNcx1C5su5X0+/v09FzJAMndVx5WyMy1Rn/KnofRRPFR21vNUuvs/octfc5DArqVEl9RC0qrLoeExpWfMnNKaYUPBTsNRdUcGsaXOOgAklbeBcAq4ggwW0yffNgezJ94r6Rw3htGg3IwZRaTq5x/5O33t6BTPMojhicjyvDfwkQM1Ygn4AbD+5w18B6rtezhsAAADQC1tgNI8v469WtSbeCR3NtzaOw+4UZVpkQG6Xv23A8lw5OR29nZDEorRyqBe0iWk7Tru2bmY1Po3pK2Nc62gk66jNbKSbzdo1k31JT6dQgxt9xf1RVg7M0A+8LRrOuUGbSBH+rZd22XSFClJNrRFoEczSBBFiMzozQbGzptn9kZn3coBvnyiznXDYIaMp87HW3aosicwtJEwQcpOhB9PC86JOIqs+IE3tDnRLmkgSYAhumklV2oVWcptDKWxmEdm08wEuuadp1FyBN4W+iyABlAHK3LGb9TMzQSZLWnOALi7T0mixzrNlupkOmdIPugAgNgRpsro/wBOZytMaaWLbi7Y/wDHrO2mij5EyqI5gLTnNi0NLTAzTLC15MxNSW7xlbpqlwS6XEm/vcouHh1NjIcTnnKbC8NsCZW2pUgRmawga6uayXAhkAiORvcwJgi6SSecA3PLBgkuYMoOznQ0Ok9GxuCmwEPge8BYl5AyOLnQTm5hmYcrQZHxk2grK2vzAA5i0sAAcSGzAzAgxGWgTGv9Qjx2Yig6bAixIDYeXNbBa0agg5yY8RsFhqDMAaj5AILi1pyNMFwc/czDTbTTdNWJim8QIi7rttFrENgyNXHl96TcxrCJ/Fdd9bRDdQL5v+IaARESUv2Gt87rCWu5XCOUyeomO4Sa2EjQO5eUE6TIOY9p3GkJ0S2SriGutlYAb5g1sgHpGtmmRfWdksvA91jRrAJOYARGXtb1KjKQHSOaAPiObMD6n1S3sM80jqPLQHcX+SpY7JczRUxRiwsNCXQCJMQ4am7jewIWR1SfidF4MDQ6GNDImUrEYlrRdwIEdhN7/MrFW4uIt8lvDAzGWZHRJgDsIBsDF7EbEW9Fme/4R1v4mTf70WPBY9rnXBJ6HT+V2adSdk5OOMSuZyqnDnOu4yOiw45gbAHj/hemrMIGncf6/ZeX4lVDnmNBb01+a040u8jPMuqMpVEqSgcV3HKXmVvcllMpiVhkRpFgPxpiCT990v8ANdvn/CldolLgHVRHGvKRTm3pjBix0Pr/AAor/KDqojQHDlMaEFRsFeg/BmHouqudWghgBDXe6SSbkbxGndDaSs2SvQvhH4er1xLGQz43crfL4vJe14F+GsLRINX+s8dRyA9m/vK64x4fpYbbBLqYKYiRpv8AwuPLyH4R0wwr2ec4lj3uxlMGRTDnB4OaAwE5RTIEAhsaxddnCvzgZhYnds7XH3rdNOGcDmLR99tfseWmgTGxO9ptGxg9ttu655T7JaNVGjQ3DAi8+fib9LmUzJl7C3gbn/ST7b1/13uPd0mzdVWI4gAbAna1x4n0UUx2PfVANrffa/p1uk47jDaUOILgwSQBJJgne2/fVcfiPEsomYvAHUnQJLMTzwSYidAZO89ZPVa40/JE2jHifxWHuLiMoNgBaANAY1gK6X4lbBOsW8+ixcZ4S54LgN4A2AJ22XHocKeCCbNG+2uviU5YYPbZKySPo3COM54bpnFspjZpywd4m/QrsF06EjMKj499wP6w1oOoIIB2iN15HhTXNYQ4hvKGQ7l5gcssPQtXpMPVfMBshpsC6MzQCW31u4ye7QoWOi+1m0YXI4gAA2bmAzPIc9rnOg2AJz27FMblkuJhjuXNMw2Q0NAnkOZ22hZ3XOovY0A3LGmQWn/9HOlhaBMiN+slMGIgGQ12XLyCS3KXghzv+Qym/qrqtis1Ow0e80gmQcpBLnPY7NHw8zZH93dBWwpcQc22XM0i5M5y0HoWi3SUwsh4IPPDtbcheSL9b+iYKbByhshuaCToTYtWiiS2Z6WGkOgANAIgjK6YgNcNr3EKsRhQJJEXNjdsyDmHj/laKmLDB1gD5DquHjuJOeYbvotY4/qZSnRk4hWa2Y3/ANLz+Oxrtl3K+DAFyC47dP3WH8nufv1srlJRMqcjzD6TnGXGRPl2ULF1uO0sjG9ybRBsNZ6XHquIHrow/lswyrdBgro4TidSnGjgev7hcz2kq3viyrJGMtNWTGUo+DsYrjrnNgNAneZ+UarlNaOqQKnZHnhTGMYKojlJy8jTQnQrO9pCZ7dQ12kQVakKjO4oMyj0JKYiwULiqJQEoGGah6lUgVpaGYKq3cEYM06nQCJme2655MnVbMFjTSFRrTBflGYahoJloOwNpj4QsjZ+D2vB65DYfWwzb3ZWplvkSGkfJdnDYageYhltDQrUy3/o4/QBfMH1ABMyfvVFS4hGrQVzPjpuzaOZ0fSKvEGsfDSRzAAk8pBvI3B84SMXxe8AT3Fx6LxlDi7BqwdpEx4XstTOKM2IHy+qFgSB5mz0jMYSCQHHyI+qL86GyZJLrBgF57RcrhDiTiAM5I+g7LfgeI06Z5QZ3cYaf+0kjyhU8aJUzo8O4S9uavXALhJYw3DJOru6wNqk53G9zF4mAUPEvxA6pDGEgaWMBX7MFomDHlEiNlEolKRqw+JYNRoSI6vAJiekLdUZPM0FzYnKQM2aRBnYWC8+1jt3EQI62bcuHddXC1SwRsbGdTN5/hR1K7HTw9Nrb5WzBcSbw7Zsu2mVuweUWGY2nk0ALsxaD4yuW14Ikjt5C6YzEwLknoCbdVfxi7naa5tnRfnALQAeY2cBpIhRtUiOY2ibATrIPrK4zuI2WapxE+StYyXkPSOx0Nu4HrIGnRYK3FvAdtfVcCrxA7lcjEcYG1/otYwMnkO/juLzqfmpgsbu3fdePdjJJO5+4Uo4rL7pcN7Eq3jdaIU9nvacm5P36rTSpSbWP3tofJeMw/4iqNOoP9zR/iEyr+Jq5bDXMZOpY2CZ8SY8oXM+Pkb9G3zRoV+KK+au5oIinyCJidXa6GbeS4xCt5O6GV2xjSo5W7dheaiFDKYg5VuqJRKqUqAOSllXmQFyKGEXIXFDKiYURUpKkpWMiiqVaQHJpa2TKiFjgB3QuPRZnQWHIpSwVYKAoZKuUAcrBTAbTcVto4pw1v4rA1yIOQSd3C4ljiA7k76gdzC9A7hWIZEUc46scDPeDC8O0r6N+A/xU0ZcNXgMNqbj+g/C4n9J2Ox7aY5IOriVFpOmYfZPFjSqN8WmPXRU2ovoTqlCoHBtRstLw5psWuYcr5aRIgxeNxpIXyjGY2ox72loOVxGhbadQJP1U4VJ+UPLS8HX9uVXtyvOO4y/YAepSKnEah1d6WW/VmNs9LUxAFy4Dxhc3EcZaPdlx63AXFdVnW/jdDKfURqq8Re7U+VoS/zJ7egSY6KAKg0OFfw9AqNVLARAIsC/aow9DNrAT1QBFgaPzCJtUHZZ8qhanZOjQShQhymZMKCKEuVEqJWFFSqUVIsKIoohJRYyyqJQlyoOUjooqK4UTsdHKD7KApYKuVmb0NlW0pYRAoEFKIoSqTAYEYSmlGixUNa5dLBVCGOuLrDQwpcJEHtuVqwzg2Q8H6KkZyNTuIVM7aheQ9oaA4EhxyjK0kjU5bT0CXUrl1ydelh5AWHgEiqR18Ekv6IsmrNFSkIWeEJqlQVIRY0mFlUVAqwiwokq84TqVAHdWacIJsQyN09zAIi41QgDoie8RCaBgyrSgrzIGMVygDlMydiClSUAcqzpBQxQWSsyhegdDHOQkpIfdNazrZABBEKRPZX7ToEtz+pH1RQhn5cfEoaLfiKQag6koDU+5RodM0CiPi+Size0KiNDo5StUoFmmdATSrDlRCoJiGNKKVQVSpEEn4ZupIsAs4TBVMRsqsT8DGVSDIMHaEbqxKztKKUWKhgejaUgFFKAH1HXQFyCVSBUNBV+0VNp2m3RCCgRppVioKkys4epPRAdTRmVZkt7lQchMKHSogm0oiLKrJLBVSqVosNkUVSqJRYUWpKCVRKYqLc6LqFxhA5XKRRC4oQUUKiEAWpCFxjZUKoSsKGhUlhytFhRzkbUpEFBuwiVAVRUTALMrYgTaQ1TExjCgKIIC5IksFE1yWCiQAe6dTpz4JTCAnNq9ECYDtSqTAR0RAooVi83yQkp3sgdLJNSmQgaBlXmUaqITGH7RXmS4VtKQhrXJ2dZkxpTJY5t1T0VDpEyhrWKZICsuQqkDLUlVKrMmAQUKAlUSgKGN1TatjY2WWVeZIKOjVa3J/lY/YiJ7oS+0Kqb+qBJNFFqtQv6K0UVs5SsFRRSblgq1aiQiI/aGIUUTQgva2hLlRRCCiSiDlFEwDBlSVFEhBscmSoogkMPRMq7FUogVC8RTi+xSmqKIKQQPVUFFExhByMOUUSEx1GtCKrUlRRMza2KVSoogZYEoSFFEACooomMpVKiiQBAoZUUQNIrMooomV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AutoShape 4" descr="data:image/jpeg;base64,/9j/4AAQSkZJRgABAQAAAQABAAD/2wCEAAkGBxQTEhQUExQVFRUUFRQVFxcXFxQVFxgUFRQWFxQUFBcYHCggGBwlHBQUITEhJSkrLi4uFx8zODMsNygtLiwBCgoKDg0OGhAQGiwkICQsLCwsLCwsLCwsLCwsLCwsLCwsLCwsLCwsLCwsLCwsLCwsLCwsLCwsLCwsLCwsLCwsLP/AABEIALcBFAMBIgACEQEDEQH/xAAbAAACAwEBAQAAAAAAAAAAAAACAwABBAUGB//EADkQAAEDAgQEAwYFBAIDAQAAAAEAAhEDIQQSMUEFIlFhcYGREzJSobHwBhRC0eEjcsHxYpJDgtIz/8QAGAEAAwEBAAAAAAAAAAAAAAAAAAECAwT/xAAnEQACAgICAgECBwAAAAAAAAAAAQIRAyEEEjFBE1FhIjKBobHw8f/aAAwDAQACEQMRAD8A+dhNCWwJ4p27rrOFlBG1CiY5ABhG1DCgKpCYcokDSilBIQVhCrBTAYESWHIgUEjWoksFGECYbSiaUsIgmIZKiEFQJAErVAqIsRatUonYy1FSiLAiiioFFgWoqURYiKKFCSkBHpZUcd0FOoHCRdK/Q69lPQI3FAUDIohLlEAcgJtNySEQKhG5uAEd0irZCXK88iCmJBUq3VNWfIJTgUIHQYRAoJV5lRIwK0LSrQItGEARBUIaEYKUCjaUhMYoFQVoJCVoArBTAYoEIKsFIVBKBVKqUAZquILXXuPotTHgiQseObus2Gc4G3ooujbomrR1lEl9Xp9CkvEQXZvQtHknZCgzYqLoWYYvoP8AKJtR50a70P7I7D+MupXgaE+RQ06xd+l3oo51T4XeiOg5zZc/QaXAv18v8hRKfVWXHFegccIGXc3d/wDP7rnN5TZaX1JM+e3lv9iUl7ZP399PMrieRt2zs+NKNI0gyqJWUVMqr831XZDL2RxyxUx6iUKwKtX2J6s5jHJgSmhMClGrDCJRlMnQI6TJTEQBGAo4wo1yaJZIUAKJRMLLCY1ACjzJiYQVhLzro8O4cakOdyt67n+0dO6mU4wVyY4xcnSE4ag55hon5AeJ2W5vC3XkjyuPVdakwABrGwPu56qzHiPr6afVcM+a2/wnUuL9Tz7qZaYKpdivgXvHI2b6DfyQ4fgNZ2tPIOrv2C6seVSjbOaeFqVJHJWyjw+oROXKOruUeW5XpcLwIsEtaJ6wSfK1kZ4fUn3ST6n5+HyWGTlSTqEf1OjHxF5kzzzOFHdwHk4+nVJfgXDS/wB7L0j8HUGrD6Ss76bvhdOmhHRYLlZU9/wW+LD0eacCNQhzLtYvDuP6TH9pPouS/DOmzXH/ANT6LrxcmMtPRzZONKO0cvHVbwFeB4dUqODQLn1jqeg7ldzAfhuq8yWGm3dz9e8N1JXpMNgBSbFPWwOkk9STqRI9dk8mVR8bZePE5fZHOwf4dp0Rme7O+1v0A+G+h16LPxBoO/kNdN/4W3FNq7sMW0k2tI1nRp8h3XHxLHzBY/whx/x9yuDtNu2dThFKkcTG03g8rnR0krAajjufVdxzXXljv+rp06oMPwKpVdIGUbyCTprlHgei6seb1Iwlifo5mFwrnuDR4k9ANSuvXaBDRADRAFpHMBcayeY95K7TOHNoMDSBzE65pdlidu5i4Sq+Ui1NsC2Zx5be7luevSesrPLl7OkaY8fVbPPVSNj06baAxvcm1kgkj/Z32vof3XXxOJY45crHSZENDQHTJE2Mwd+q59WmIgC0EXbeHTE5ovpoFkWZK/3t8rLC6rBXQqDlOnr+0rm1qMlbYnTM8i0U7EuVK/y5VLpsw0ahiANh6Im4jsB5LMx7BoCfEx9EwVjs0Dyn6ppgzbh8S6bIsRiQBtPbqsIJOp8lVS6qyaH+1zXUlIw4smymhMaHqw5LC3YDhdSsYptJ6k2aPEp2kKrMocmUKL6hhjS49gT6xovW8K/CNMXqu9ofhacrdJ1Nz8l6CnhQxuVrcrRplbA1Am14uLx+yylyIrwbR48n5PK8I/CjyQ6tyj4bE6fqvHkvRs4dTbMuJ+m9vl8051J2kbA6OFiCSO5ubEQTA1NhNVkgk3BnUe6TqZ2920XJESFyZJ93+I6YQ6LRVXD0xsbWiZBMkR0mx+pjUWxtIEcrfEkdo3v18u8IKk7hwa5o94uBvlIJAGl8pE3cCIN1KTXWIBBlvuyLiBlgQSwhtpmzje0KVS8F2bKeMaBMgc2XUdDAtBnlI8VZxonVsDLMuaRe4g6GQ356apIe8wfaO1g87rMyZnF1onLUY7UWZIvITfzDzlcXvOos9rmyKYpuzmQYDgTYTLHxM2VgaaGKm2p5fdPeYBzTOVp/7t1EplSqeoBkAOvpzARLRml0HLaeugWL2xyxJeC1sj2VGoTkpEDeTmcbTvTcNCrdiReZGQOa4N9o1ziPaQ4FpDDIpTBFreIlsYZxZi9jBImBaNZPSWCTMk2sj/NXcTb3jF5F3tAJDTcnKLT53KFj6cuh/s4c539RgLSRGUNqUyIjJGXpMgwjYwADLUw82AAqOYJbTa1pOZpzgZcwnsj5EHVjK9UiR7t3CTO2aYmNhbs2bEmMzsQTF4Mb2APMXNgGXEZCCAP0O3Klbh1WCGtpXaByVQGnky5SxwhzQDYbwJlVSwNUE53U2y0jnrCC0kzDQ248bkzmJT7fYKI6k6dSLEk3nl1dEEtiW7HRwNwCayixcYEt0DnRcH9Ljl/WJdu3otFRrAObEUQJvl9o4zPKRDrXGmkyseKq0AIFSs83EUabWDPAsCROkbnQKO7fr9wpFNpAxzHcHlsQC6TIAOpBmZJgRqVT3NmIc47hgL4JJN4NwAAIn9ROy54x7JJGHEAgg1KjnQ6Z5x3t0RYjjlYiM4pDQNptDW3OWJEkEEagpNyf9/wLRtFKoBLaWUSRnqPDGi+XQEaRALYvBWOvi6YtUrZhb+lh2kM0Aa0VCBMdLrlY3EiMznBxgkTLrmeto7QuJWx5JhlgN9LXgADxKuOKUjOWVI9DieMNYeQCkBMuIFR590iXG/oLLzGO40DZkzB5jY3jmkDWBEfNZ6oza380oYdvwrpXFpGD5NvYym/pJOkkx5CNupTabZ1v3v8AInTfdJp0wOq20G6Xk7Hdc2VSh5RvCUZeGQ0Ld9N9+8yPNcx1C5su5X0+/v09FzJAMndVx5WyMy1Rn/KnofRRPFR21vNUuvs/octfc5DArqVEl9RC0qrLoeExpWfMnNKaYUPBTsNRdUcGsaXOOgAklbeBcAq4ggwW0yffNgezJ94r6Rw3htGg3IwZRaTq5x/5O33t6BTPMojhicjyvDfwkQM1Ygn4AbD+5w18B6rtezhsAAADQC1tgNI8v469WtSbeCR3NtzaOw+4UZVpkQG6Xv23A8lw5OR29nZDEorRyqBe0iWk7Tru2bmY1Po3pK2Nc62gk66jNbKSbzdo1k31JT6dQgxt9xf1RVg7M0A+8LRrOuUGbSBH+rZd22XSFClJNrRFoEczSBBFiMzozQbGzptn9kZn3coBvnyiznXDYIaMp87HW3aosicwtJEwQcpOhB9PC86JOIqs+IE3tDnRLmkgSYAhumklV2oVWcptDKWxmEdm08wEuuadp1FyBN4W+iyABlAHK3LGb9TMzQSZLWnOALi7T0mixzrNlupkOmdIPugAgNgRpsro/wBOZytMaaWLbi7Y/wDHrO2mij5EyqI5gLTnNi0NLTAzTLC15MxNSW7xlbpqlwS6XEm/vcouHh1NjIcTnnKbC8NsCZW2pUgRmawga6uayXAhkAiORvcwJgi6SSecA3PLBgkuYMoOznQ0Ok9GxuCmwEPge8BYl5AyOLnQTm5hmYcrQZHxk2grK2vzAA5i0sAAcSGzAzAgxGWgTGv9Qjx2Yig6bAixIDYeXNbBa0agg5yY8RsFhqDMAaj5AILi1pyNMFwc/czDTbTTdNWJim8QIi7rttFrENgyNXHl96TcxrCJ/Fdd9bRDdQL5v+IaARESUv2Gt87rCWu5XCOUyeomO4Sa2EjQO5eUE6TIOY9p3GkJ0S2SriGutlYAb5g1sgHpGtmmRfWdksvA91jRrAJOYARGXtb1KjKQHSOaAPiObMD6n1S3sM80jqPLQHcX+SpY7JczRUxRiwsNCXQCJMQ4am7jewIWR1SfidF4MDQ6GNDImUrEYlrRdwIEdhN7/MrFW4uIt8lvDAzGWZHRJgDsIBsDF7EbEW9Fme/4R1v4mTf70WPBY9rnXBJ6HT+V2adSdk5OOMSuZyqnDnOu4yOiw45gbAHj/hemrMIGncf6/ZeX4lVDnmNBb01+a040u8jPMuqMpVEqSgcV3HKXmVvcllMpiVhkRpFgPxpiCT990v8ANdvn/CldolLgHVRHGvKRTm3pjBix0Pr/AAor/KDqojQHDlMaEFRsFeg/BmHouqudWghgBDXe6SSbkbxGndDaSs2SvQvhH4er1xLGQz43crfL4vJe14F+GsLRINX+s8dRyA9m/vK64x4fpYbbBLqYKYiRpv8AwuPLyH4R0wwr2ec4lj3uxlMGRTDnB4OaAwE5RTIEAhsaxddnCvzgZhYnds7XH3rdNOGcDmLR99tfseWmgTGxO9ptGxg9ttu655T7JaNVGjQ3DAi8+fib9LmUzJl7C3gbn/ST7b1/13uPd0mzdVWI4gAbAna1x4n0UUx2PfVANrffa/p1uk47jDaUOILgwSQBJJgne2/fVcfiPEsomYvAHUnQJLMTzwSYidAZO89ZPVa40/JE2jHifxWHuLiMoNgBaANAY1gK6X4lbBOsW8+ixcZ4S54LgN4A2AJ22XHocKeCCbNG+2uviU5YYPbZKySPo3COM54bpnFspjZpywd4m/QrsF06EjMKj499wP6w1oOoIIB2iN15HhTXNYQ4hvKGQ7l5gcssPQtXpMPVfMBshpsC6MzQCW31u4ye7QoWOi+1m0YXI4gAA2bmAzPIc9rnOg2AJz27FMblkuJhjuXNMw2Q0NAnkOZ22hZ3XOovY0A3LGmQWn/9HOlhaBMiN+slMGIgGQ12XLyCS3KXghzv+Qym/qrqtis1Ow0e80gmQcpBLnPY7NHw8zZH93dBWwpcQc22XM0i5M5y0HoWi3SUwsh4IPPDtbcheSL9b+iYKbByhshuaCToTYtWiiS2Z6WGkOgANAIgjK6YgNcNr3EKsRhQJJEXNjdsyDmHj/laKmLDB1gD5DquHjuJOeYbvotY4/qZSnRk4hWa2Y3/ANLz+Oxrtl3K+DAFyC47dP3WH8nufv1srlJRMqcjzD6TnGXGRPl2ULF1uO0sjG9ybRBsNZ6XHquIHrow/lswyrdBgro4TidSnGjgev7hcz2kq3viyrJGMtNWTGUo+DsYrjrnNgNAneZ+UarlNaOqQKnZHnhTGMYKojlJy8jTQnQrO9pCZ7dQ12kQVakKjO4oMyj0JKYiwULiqJQEoGGah6lUgVpaGYKq3cEYM06nQCJme2655MnVbMFjTSFRrTBflGYahoJloOwNpj4QsjZ+D2vB65DYfWwzb3ZWplvkSGkfJdnDYageYhltDQrUy3/o4/QBfMH1ABMyfvVFS4hGrQVzPjpuzaOZ0fSKvEGsfDSRzAAk8pBvI3B84SMXxe8AT3Fx6LxlDi7BqwdpEx4XstTOKM2IHy+qFgSB5mz0jMYSCQHHyI+qL86GyZJLrBgF57RcrhDiTiAM5I+g7LfgeI06Z5QZ3cYaf+0kjyhU8aJUzo8O4S9uavXALhJYw3DJOru6wNqk53G9zF4mAUPEvxA6pDGEgaWMBX7MFomDHlEiNlEolKRqw+JYNRoSI6vAJiekLdUZPM0FzYnKQM2aRBnYWC8+1jt3EQI62bcuHddXC1SwRsbGdTN5/hR1K7HTw9Nrb5WzBcSbw7Zsu2mVuweUWGY2nk0ALsxaD4yuW14Ikjt5C6YzEwLknoCbdVfxi7naa5tnRfnALQAeY2cBpIhRtUiOY2ibATrIPrK4zuI2WapxE+StYyXkPSOx0Nu4HrIGnRYK3FvAdtfVcCrxA7lcjEcYG1/otYwMnkO/juLzqfmpgsbu3fdePdjJJO5+4Uo4rL7pcN7Eq3jdaIU9nvacm5P36rTSpSbWP3tofJeMw/4iqNOoP9zR/iEyr+Jq5bDXMZOpY2CZ8SY8oXM+Pkb9G3zRoV+KK+au5oIinyCJidXa6GbeS4xCt5O6GV2xjSo5W7dheaiFDKYg5VuqJRKqUqAOSllXmQFyKGEXIXFDKiYURUpKkpWMiiqVaQHJpa2TKiFjgB3QuPRZnQWHIpSwVYKAoZKuUAcrBTAbTcVto4pw1v4rA1yIOQSd3C4ljiA7k76gdzC9A7hWIZEUc46scDPeDC8O0r6N+A/xU0ZcNXgMNqbj+g/C4n9J2Ox7aY5IOriVFpOmYfZPFjSqN8WmPXRU2ovoTqlCoHBtRstLw5psWuYcr5aRIgxeNxpIXyjGY2ox72loOVxGhbadQJP1U4VJ+UPLS8HX9uVXtyvOO4y/YAepSKnEah1d6WW/VmNs9LUxAFy4Dxhc3EcZaPdlx63AXFdVnW/jdDKfURqq8Re7U+VoS/zJ7egSY6KAKg0OFfw9AqNVLARAIsC/aow9DNrAT1QBFgaPzCJtUHZZ8qhanZOjQShQhymZMKCKEuVEqJWFFSqUVIsKIoohJRYyyqJQlyoOUjooqK4UTsdHKD7KApYKuVmb0NlW0pYRAoEFKIoSqTAYEYSmlGixUNa5dLBVCGOuLrDQwpcJEHtuVqwzg2Q8H6KkZyNTuIVM7aheQ9oaA4EhxyjK0kjU5bT0CXUrl1ydelh5AWHgEiqR18Ekv6IsmrNFSkIWeEJqlQVIRY0mFlUVAqwiwokq84TqVAHdWacIJsQyN09zAIi41QgDoie8RCaBgyrSgrzIGMVygDlMydiClSUAcqzpBQxQWSsyhegdDHOQkpIfdNazrZABBEKRPZX7ToEtz+pH1RQhn5cfEoaLfiKQag6koDU+5RodM0CiPi+Size0KiNDo5StUoFmmdATSrDlRCoJiGNKKVQVSpEEn4ZupIsAs4TBVMRsqsT8DGVSDIMHaEbqxKztKKUWKhgejaUgFFKAH1HXQFyCVSBUNBV+0VNp2m3RCCgRppVioKkys4epPRAdTRmVZkt7lQchMKHSogm0oiLKrJLBVSqVosNkUVSqJRYUWpKCVRKYqLc6LqFxhA5XKRRC4oQUUKiEAWpCFxjZUKoSsKGhUlhytFhRzkbUpEFBuwiVAVRUTALMrYgTaQ1TExjCgKIIC5IksFE1yWCiQAe6dTpz4JTCAnNq9ECYDtSqTAR0RAooVi83yQkp3sgdLJNSmQgaBlXmUaqITGH7RXmS4VtKQhrXJ2dZkxpTJY5t1T0VDpEyhrWKZICsuQqkDLUlVKrMmAQUKAlUSgKGN1TatjY2WWVeZIKOjVa3J/lY/YiJ7oS+0Kqb+qBJNFFqtQv6K0UVs5SsFRRSblgq1aiQiI/aGIUUTQgva2hLlRRCCiSiDlFEwDBlSVFEhBscmSoogkMPRMq7FUogVC8RTi+xSmqKIKQQPVUFFExhByMOUUSEx1GtCKrUlRRMza2KVSoogZYEoSFFEACooomMpVKiiQBAoZUUQNIrMooomVR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Explosion 2 18"/>
          <p:cNvSpPr/>
          <p:nvPr/>
        </p:nvSpPr>
        <p:spPr>
          <a:xfrm>
            <a:off x="3264450" y="1556792"/>
            <a:ext cx="2560642" cy="4104456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617499" y="425290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Jellyfish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84000" y="4986250"/>
            <a:ext cx="1752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Invertebrates</a:t>
            </a:r>
            <a:endParaRPr lang="en-GB" sz="1100" dirty="0">
              <a:latin typeface="Comic Sans MS" pitchFamily="66" charset="0"/>
            </a:endParaRPr>
          </a:p>
        </p:txBody>
      </p:sp>
      <p:sp>
        <p:nvSpPr>
          <p:cNvPr id="3" name="AutoShape 2" descr="data:image/jpeg;base64,/9j/4AAQSkZJRgABAQAAAQABAAD/2wCEAAkGBw8PDw8QDw8PDw8PDw8PDw8PDQ8PDw8PFBQWFhQUFBQYHCggGBolHBQUITEhJSkrLi4uFx8zODMsNygtLisBCgoKDg0OGhAQFywcHRwsLCwsLCwsLCwsLCwsLCwsLCwsLCwsLCwsLCwsLCwsLCwsLCwsLCwsLCwsLCwsLCwsLP/AABEIARMAtwMBEQACEQEDEQH/xAAbAAACAwEBAQAAAAAAAAAAAAAAAQIDBAUGB//EADkQAAICAAQCBwcDAwMFAAAAAAABAhEDBCExEkEFIlFhcYGREzJCobHB8AYj0RTh8VKC4iQzYpKy/8QAGwEBAAIDAQEAAAAAAAAAAAAAAAEDAgQFBgf/xAAtEQACAgEDAwQCAgICAwAAAAAAAQIDEQQhMQUSQRMiMlEGYRRxgbGR4SNCof/aAAwDAQACEQMRAD8A4J9FPEjIAySAAGSQAAADAAACAAAAgYAAAAIACSQAEAAAACYJECQMQMkgABgASQAAADAAACCAAGAAAAAAIACSQAEAAAmCRMkCIJJGJAEgAAJAyABJAADAAgACBgAAAAAAAIEgSBAAABJIiAIkkQBIxIAAABkgCABJAyAAAAFWPmIw95+S1Zp6nX0adf8Akkbem0N2o+ETJLpRcot+dHFs/JaY/GLZ16/x21r3SSHDpOL3i/qZVfktEvlFoiz8dvj8ZJl8c7hvnXijoV9Z0k+JmhPpGqhzAvhNPZ34HRrthYsweTQsqnW8SWBmZgBIAAQAMkkRAESSIACATIIAAAABAAASAAGAZ81mOBUvee3ccbqvVY6SPbHeTOx0vpctVLultFf/AE5ji5d7Pn1+plZJzm8tnuqdPGEVGCwkWLKvmjUdxtx07NeD0bxxfDv2FTv7XuZvTvBink8SL92jYrsjLhmrOEo8oswMKadxuLW+m6OhpdfbppZhI0tTo6tRHE4m6GNymqfJ8me06b1yrU4jP2yPIa/o1un90d4lx3jigAIEgSBAkQAEAACZBAAAAAIAAASABHEnSb7DW1epjp6nZLwbOj00tRaq15OVJylLvbPl+q1crpucnyfS9NpY1QUIrZHa6HyPWTxFo9uepx9Rdng6lVPass3/ANLwt6K3JrVX/g1+/KLWy3J4CUvBuyJS+zFvYtzWDGMrr3tvEJsw5RVguPGk4rZrYuj3fZXJL6MmcwMOdxpxlxUnyaZfXbZW8plNlUJrDM+byGLl4pzqUK96LvQ9n0j8m3VV/wDyeR6n0DObKf8AgojNNJp2nsz3MJqa7o8M8jKLi8PwMyIAkCIAEgCAAJJkGAAAAAJEAAAAGfM3JxgubR438o1vFEX+2ex/GtHs7pL9I34HRfWUquta7u08DbbhYPaQjudTBirXijSk3g2cl+bnCPxK2nz1MYJmG7MCzsU5R3lSfd3l/pNrJODPj9It8MpLqqWj7VsWxp8IwlghmOkIRdrenqXQgUTZzs/npOm9LVaNmz6JrOzI8LPY2023Hhej2omelfySIjeviwy6UdF7slxRV7XuvU91+Ma121OqT3ieM/ItEqrVZFbSLj1R5sAAAECQAAAsIMAIAiSQAAAQJBalOouVNbnLwXUUu6xQXk0ZHLqTWI9OFrxp6HyDqWtldfKb8n1TRaaNNMYLwdfOZuGHJNatx0V/Dzo5MYys3OgsJYOd/W6ySTVt693cWurySmbMh0VPGc3opVFpPndr7EOfCQlNQ5NvRX6auc45hXLqYiUZaOFyXC+7Quy3jBr2Xr/1NPT/AEdhYUPa8CUqUYdkXolS9DYpi+7Y1/UysM5mW6Dwsd8bVUkopu4uv9ZvypVbTZr+u58EOkejYQtYiSlypWm+R0oV+pHODnSn2S5OfwxjLgmrW3EjZhUu3tZrysfd3IyZ7L+zxIa+8np3d5l0OLhrvbw0yOtyU9HvymhWe+PDhYAgAsEgAFgFpBWIEgAIEhYAgCGLPhVrk19Tj9cz/Elg6/RMfy45O7h8MYxaSpptvk4tbPwPkd+8z6dDg5eZfHJKKlNfC46yj3FlcGTKSS3Ovgxw8PDg+GVwalPi5/6lXnZb/GclnJV/Iw8G7KdJYXtouMtHFppabNNJfMv/AITUVlGs9QpZwz1UMSPtcOS2ngzjffFxlH5ORh6eClvKZg6baxZwhKPElx4lXSTiqj85L0NmmGGjHOIs4mbhiZWTqOkldOnFp8tDr4jfDblHP7nVL+yhSw8VSU56JL2d6uLe+vZsTVY4NRaFkFKOcnBzsJQa10T97u5l98u3copi5bGJYksSbm3aTai+1bHX6Hon3vUvbOyRzOs6tdi063fLLT1B5sABEgASAArAL2YlQgSKwSIACSREAhjRuLX5VnJ623/EkdXo2P5UTdDHlhYfBNX1bi1zXJo+TzgnPK4PpkHsc/K4tTc+Jt6Otr7mdDT6d2vC8GtqNQq1v5NWb6TajpvJXfidqnQJyONqNc4xKejpSxF1d8O8Tvair+3yLZwjHHd94K4WOSbj9ZPpHR0uPLQxFvCcH30+q/k2ca+HbNo6Fc8pfsl7Byx99PZpeNu9PQpdiiy3tzE6Gby2Hw9ePFFJJpLWu1GGm1E4T/srnBTjg+W5/NYeHjTUJ3FSlS1to7impR25NCUGpfpHP6SzcsVW9E6ioLRX2s6el6bKyHfb/hGlf1CNc+yH+S2EaSXYqPX1QUIKK8HlLJuc3J+SVlhWAAgSAAiQBBJeQVCBIgAAECQYAmV3VRtg4S4ZbTbKqanHlGDHxsSLqVyj8D4qaPmvVOlPR2YXxfB9F6Z1FauvPlckniJziox4bjG0m3clu/Ms6Y4wlv5KupKU45XgfS0Wq00atetP5/U61UoqxpM5OqjJ1ptHS/RGYjDMwUqqalHXvi0aPUIOUXjlbm706SSX72PpGWhGGFixikk4SqtORwLLW3lnWVeODRhpJylzUoLy4f8AkzQtufcZ48EOksfhpdr38Dc067uDDZHzTp/Dw1mJvD4XaTlSpKfxLxs970TRJUd847s8h1fVt39kHsjlyVziuUa9d/sd1wzNL6OQpYg/2ajbNUQAAAAAJEAABfZBWKwAAEwSJgkVgCsEkMSCktfLuZpa7RQ1VThJb+Dd0OsnpbFKPHk5UcGSuXG04ySfCtd6s8fDpElFy7t08YPWS6nBy7Wtms5L+GbcX7Ru+rrrXcbsek+5YnjP+zSn1L2PMM4/0df9KZJPNxliSX7S44x91SlsvTVmn1DQW1Rll5wbeh1dVnaksZPouJFJS3p6d2ui+p466557cHooxLcDHTb10c3rydOqXocyyxpkyg8EemOvTT92vHU6+itUK3Lya6rbaR5zp/ohyhiSjhLij1k1o3Hntv4Hrek9UUHBSns9jh9T6erIylCG6PGQXW9fke1hu8nkJ7LBebBSKwAAAAABAkCAXgqECQsAiwSKwSAJEAABhzfVcpLsi36/8fmczUR7JOS84Olp5d8Un4yS4UnvS4qvsrVP0b9Bcu2PcuUKX3S7Xw9j2PR/6Zwp/uKeJJcVKuFcUY1r62eTu/IbI2yjKKWT0sOiVdkWpPY7uPicMYfE7tLspNrx1r1PK3xjZY5LyeiqWI4+iyOKoqPCr4Yq+VpVqc6deG8lnJHDzKlKr1ct+5am3RlQzgxlDclmcxPD1a/b4eKcnekVrpXgbmmqhZtn3N7GvbLtWXwuT5/0niwnmMWeG7hJ2nVbpfwfUumVzrojGzlHzvqFkJ3SlDhlB0TQBMEisEACQAEAABfZBWJsEibJAgSIEgAIAASZM8rT74v5OzS1SzwbemaXI8X4u5w+lMWr2Mmp+9H0D9M41YOEo0lTpXp3tHznqdWZtyW57/SSXYkjXmprjUXVpNp913v/ALV6nEXsOkllbHD6ez+Jgxjwu5ttN3yp7+hZ2Kx/SIz2lvROK5qOJrTV+b2X1M42KEXEhx7nk6maz3s8PEm2qjGTb3XcizRaadt8Ypcs1dXbCumUn4R89i7cn2vy7fufXaY9scfR8zseXn7JFxUFgACQAEAAAWAXWQVgwSRsALBIgBAkABAGbMy1fckvNs1L5bm1THYWYbUe+Ul+fIi7aKX2zKn5N/SPWfpno+MoRm8SfVc0oJtRTvbv5M8p1vXOmTq7Fv5PUdH0asgre9/0dfLTcuKdJ9bh5JJLnr5eh5K+tN8np4y2wcbNO8zFSqMYp4i0cuNbNP8A9rJlFKtY5MYtuW/B2spK1KKiuHlyrv08zVhRKUs5LJyUUeT6azvHKcY2sNUnGq6ytWfT+j6CNVClLDl9nz7qutlbc4xbUfo5uG9PFtnbhxk40+SdmZiAAWAIEgAAAAF1grFYJEAIAASKyAIEilKk2+RjKXasmUY9zwZ8OFyt73fhpt8/katcO6XczYnLtjhDx1csNf8Alfyf8GdyzOKMa3iEjqdGdLyy/FF6wk2q5xbS1Ry+rdMhqo5W0kdXpXUpaaXa94s9RlMyp4C4N6a4uVvVnitRonRbizwevq1Ub4d0PJmzOBiQlxYbi1KCb4ldz4bq+zQ0ZtSb24NqGyJrMThhKUVHm5uTaUVu2u06Wh01VkkpPfxg0dbfZXHuitvJ5XpXM+1nOetSklG90tkfQNLR6GnUPJ4TU3eve5rgohsjdjwakuSRkQAAgAIAAA2CRWAXWCsQAWCRACsEgABAK8dWq7Wl5FN+6S+y+jZt/QsHm/zt+5lWuTGzwQl767tPl/cxe9iZktq8BJ3JLvb+SIlvLBMdo5PafpyX/Tq6SuTvz5nivyCGdTsex6FLGmWS3HzU/wCocFgtx4V+5bpuuUTg+lH0m3LfJ1++XqYS2wZf1PmUsuobSlJUtnXM7vQNK3qO/wAI43W9QlR2eWeSxXrHx+iPcz8I8bBcsmixcGLCySAsALAEAFkAAABJcSViAAgkQAEgCAKwSVYktfBOX2RRY8zS+ty+CxBv7Hg7eN+nL7GdXxMLPkVwfWm+xxX8/UrjvJsze0UgwtZyfl+ehMN5tie0Ejfkc7iYdOLk4KalKK23+Rp6zSU3L3Jdz4NvSaq6l+1vtXKPXYuKsxhQxIvgTSmrVS0lpXoz51fS67ZV/TPd0298FP7Rzv1bNOC21xItL4qp/wBz0fQItW7HB65JOrf7PKTfW8Ez2En7jy0fiWFpWAAWAAArACwAsAVkEl5JUIEgAKwSAAgABJnm9JPtdLyNV+X9mwvCLoqkl2I2Fsih7spw31G+1yl+ehVD4NlsvmkLAfVb7WyKvi2TZykel6Dw4rLyco8UJYiUmo8VJdv5zPPdYucbV2vDSO/0mpSpfcsps6mJloxwlFtaN+zXFwriXurXY8lO3vk35Z6aNfbFJcI5P6oUX7KSet8LjzTq7T7D1nQO6LaaPMdcw8NM89zfn9j0nlnA8IsstKwskCsALAAARAAALBJeSVCBIACAAgkVgCbIb2JS3M8F7q3tuT83f2NWC2S+9zam92142LcWVRfgbFjxFmvBZZXthrwSK+KzPmZLJxbWHHS21vtd8/MwTxUZtZswez6PxnhpYfDFQSt8OqTWst9TxXVIKyXfnc9j059kOzGxPOYSxYQfC+CcpTcrVWnxX3WzlU7TT5aOlasxa4R5fpXAlh4kVKXEquNu2o8l8z6D066Nle0cPyeF6hTKuzDlleDAn9L9WbyNNky0rCyCQskBYArAAgBYJEQDQZFYgQAJEQBAACSOI9H4Mwn8WZQXuK4e94L8+5XBe7+i2T9oYz2836GVr8GMCOL8K834Ixs3SRMPLNPRmAptJukuxNtpdhRda668pF9VSssw2d5ZlYNShG/gjcnzejb7bZ5S+Mre7J6qiUalFIhms3PHzEMGTlBRhcZQ1cnLTXu307aNWnTejd3PfHgvuvVtPbHZvycTPzbxMRuSm1pxLZpbUe30qiqsxWMnjdS5O1qTyZ+fkl9TY8lHgmWGIrACwAsALIArAAAAC8yKwIAiAFkkibAFYJIYmxXY9jOHJHD5vw/n7mNfLZlPhIUtW/KP8h7thbCcrcu5cK8WYN5k/wBGSWEv2buiMWOHJyba4VOlylvaNPX5Wne2xuaDDvW+51Khi5ecZSamsSLnGvd4pWq7VqeZVd1CVkt09z0bsq1Ga1s1sWdA4Swsw44mHxS9l+3iKTfVW3V/Nivql0bpxlV/knp1MqYONhx+mYQjj4iw/c49K7Xq/nZ63p0pvTR7+TzGujBaiXZwYr1f5+bm8vkafgkZmIAkAAAFZAAAAAAL7MisVkAVgkLAEAAJIT+31K5MziKL0vxZEXiOSZbywRWiXr5kcIeSMV/9X+ejMImbNOUSbkr61NRXJttc+W5p9Rk1S1+zb0CXq5/Wx1MplJ4UlKVOUtlbcNNWpdrrY5PUdXC2EaYbHV6dpZ1SldPc0dC9JPHzbk/2+GGvO9djmX6WOnl2Lc36NVLUR73scLNyTxJVtxza1vn28z2mnWKoJ/R5G7eyWPsphzfay6H2Vy+iRmYgAKwABIEALAEAFgF5kVisgBYJAAQAAFU3v+bf3ZTJl0UNqkl4IyeySMeW2JvV9yIb3f6JXH9kcJaL1IrXBMmLET3W9xXjqjX1UcxyW6dtPB6NdI+wjhqUHJyimldK3/k4dui/kT2eMM7Ves/jwSay2jL0XKEcwpR/bclNcLd89nfmUdk59ze//Rd3wg0lt/2cvN6TmlS6zSrZK3t5HpqZZrX9Hn7F73/YkbK2RrsCQKwAIJAkgRBIAAAFkAuszKwAAALBIrIABhFL5eV/VlL3Libepk3uYLgrfuvtbf1MJP2v9ma+X9E9vKkZrYxZ0+j8Hiwuphcc1NTcnolwu6v09Ti9QsfqxrcsJnX0EF6MpqOWjHjY91iP3oYifDv1bvfu2Np1+nHbyanqepPL+yWZ1xoSW2J146cnyNXS49PH9mxq8+plfoozS/cm9F1nSW1flHR0r7oJmnqF2zaIm4awgAAAgCBIWAAAAAQC4zKwAEiMkoCckAARnsYyexkuSF6+r+xV5LPA4r+CVyQ+CD1S8V9SHuifJOLv1ZlHfcxe2x0s1KUctgK+CalidXWM3BvRvu/k5kYRs1UnjKxydGc5Q00VnD+jDg6uqdOlKlej/wAG3q5RVbz4NXTRcrFg6PSWXjFYSw9lCu9O/wCTgaO97qR29Zp1s4nNxpqUm1tol4JVZ6PTw7YJHCvn3TbIF5SIEgQAAEAFgBYJFYAWRkF5YVgQBABYAEEkZv8APAxmZRK1v4b/AJ5FS5M3wTWi7/uyxbRMHuyHKK8LMHwkZeWy7K4blKEVvKSWnIWTUK2zKuHfYkXdJ5hTxZOLuKqMd9YrRPUo0dfp15fL3LdVZ6lm3C2FUlhQ4U7niyjKSrWkml8yi+HqX9suEsl1U/Tp7o8t4J9LYrvDhbtQTk7WrTdbeBqaOmM7pSxsnsbWrulGqMc743MR3lscYLACwBWCQsACAFjIFYJFZACwDQZlQgSAAWAKwCE3sVze5nFbEVz72l5cytf7M3/onJlkmYIrbrh8G/kYPbBmt8m5S9lhp0/aYq0bjShh6ptd711NOxu2xR8I24Yqrb8syI6CNE39IpRWBHaUcJSnGqVyfEn4tNGjpn3ysk+Mm5qI9qhFfRkzMetxcnGKXglRGgxiT/bJ1mU4r9IqOgaQABYAiCQsAQAACsgkABAGizMqCwBWCQsALIBXOWvgimx7lsOAg9vNivhCb5HF8zNb7mDILVxX5q0Uz3/wXRRs6T/70ldpVr4lOlXduW6nZ4KISpptWk02u1XsbsllNI1YvDyac0/a4ksTiuMpa3dwSV13KkcxS9CtwfJ0HH1rFPwUZiacnW1RXi0tX6l+ijKMNynWSi57FVm6aoACIAWAIEhYArAAgkVgBZANFlhWIEARknArAAZBTiPV+X0s1bH7sGxBe3JPu8i3ONivnckWcIw5Kl9l9Sngtxng15xy9pLj97qp6UtIpFekcXBuP2W6tSU8S5wU2bZrF0MXhwpx54ko8OvKOsm+7Y5l8PUvil45OhTNV0NvzwZ1odGKUVhGg228sCSABIgAsARACwSKwBWRkkGyAKwSaLMyrAWAIALACwSVc5PvS+lmut5Nlz2SRJblq5K3wSZkzEhhPrrxW+3vGvLdMujyi3Gm3KTe7k/qZaeChWkhfNzsbZW2XMqJTlbVfDFLzerKKYYk5PlltkspJcIibBUBAAAQJCyAKwBEEiBIrABsgCBJossKgsAVgBYAmzGTwjJLLK48u9tlNfC/ZZPlliLkVA2GAykeLFjG6vEir7LZrSeFIvhHMojno3z1a+ZbVLMEzC1Ym0RZm+DBBERDGZECIJAAQAiCRAkQAWQSIATZBIrIBoLCoBkBZIEALEejKbpYiWVLMiOHy8CYcIS8k0zNcGDEPIIwdT+f0Kmvc0WJ7Jk2tZLsk15WKH7UTavcyMn9DOT3MEMyRiMkCIAgSIAGyCRACBImyAKyCRMEiIBpssKgbABMALAK8Z6FF/BdTySX2LEVsaMzELIJIfF/tK+JmePaTv7fSjKEe1ETl3PJG9fNDyPBKzMwCwSIAVkEibAEQSFgCsEiIAiCRNgkTZGQaCwqAAAAJBXicimzlFkOCb5lhiS5eZJAgCuXvLwKZfNGcfiWFxWQXvfncVr5MzfBIsMQBAmCRBgGQSCIJREARBIACIJEQCLIJP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4" name="Picture 4" descr="http://www.chromeexperiments.com/detail/jellyfish/img/ahZzfmNocm9tZXhwZXJpbWVudHMtaHJkchgLEg9FeHBlcmltZW50SW1hZ2UYjYirAww/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628" y="2708920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http://cdn.lightstalking.com/wp-content/uploads/2012/05/Palawan_3783_184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73" y="4325722"/>
            <a:ext cx="2422229" cy="161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596" y="1505178"/>
            <a:ext cx="2558836" cy="147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http://t2.gstatic.com/images?q=tbn:ANd9GcQEDaQo4X-eRa70U8_hQ0IMMjO3K9xM_sZx9O8LY8TPDHJda8I9_H0VHPU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4" y="1234415"/>
            <a:ext cx="2366665" cy="176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532237" y="3027470"/>
            <a:ext cx="288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Fish and fish eggs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22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323</TotalTime>
  <Words>98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Amphibians</vt:lpstr>
      <vt:lpstr>Who am I?</vt:lpstr>
      <vt:lpstr>Who am I?</vt:lpstr>
      <vt:lpstr>Who am I?</vt:lpstr>
      <vt:lpstr>Invertebrates</vt:lpstr>
      <vt:lpstr>Who am I?</vt:lpstr>
      <vt:lpstr>Who am I?</vt:lpstr>
    </vt:vector>
  </TitlesOfParts>
  <Company>Cupernham Infant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Birds</dc:title>
  <dc:creator>Sarah Farmiloe</dc:creator>
  <cp:lastModifiedBy>Tess Lowden</cp:lastModifiedBy>
  <cp:revision>22</cp:revision>
  <cp:lastPrinted>2014-11-21T07:03:30Z</cp:lastPrinted>
  <dcterms:created xsi:type="dcterms:W3CDTF">2014-11-10T07:50:06Z</dcterms:created>
  <dcterms:modified xsi:type="dcterms:W3CDTF">2015-10-11T16:39:06Z</dcterms:modified>
</cp:coreProperties>
</file>