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23F7513-D0A5-477F-A812-29D890E3AC8F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9DAAC1-59AF-4F0E-A329-7A0AC8B89D7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9/9f/GEO_Glob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9/9f/GEO_Glo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en.wikipedia.org/wiki/File:Nectar.jpg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Bird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cdn.phys.org/newman/gfx/news/hires/2012/skreiormig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1" y="1340768"/>
            <a:ext cx="2676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heozonehole.com/images/antfamjr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3" y="1340768"/>
            <a:ext cx="1864946" cy="187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6732240" y="1772816"/>
            <a:ext cx="1080120" cy="9361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http://waittfoundation.org/wp-content/blogs.dir/9/files/ocean/o5-ice-shee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01486"/>
            <a:ext cx="2635064" cy="164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xplosion 2 18"/>
          <p:cNvSpPr/>
          <p:nvPr/>
        </p:nvSpPr>
        <p:spPr>
          <a:xfrm>
            <a:off x="3264450" y="1556792"/>
            <a:ext cx="2560642" cy="410445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6" name="Picture 12" descr="http://www.kidzone.ws/images-changed/penguins/adelie-pengu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01" y="2950326"/>
            <a:ext cx="1234139" cy="15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17499" y="448373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Penguin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Bird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264450" y="1556792"/>
            <a:ext cx="2560642" cy="410445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617499" y="448373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Owl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upload.wikimedia.org/wikipedia/commons/6/60/Bank_v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2" y="1381372"/>
            <a:ext cx="1924063" cy="11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avey.com/media/1001/home-tree.png?width=960&amp;height=520&amp;quality=80&amp;mode=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08" y="4123682"/>
            <a:ext cx="3550159" cy="19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EO Glob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15" y="1359302"/>
            <a:ext cx="1740162" cy="20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thern White Faced Ow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00" y="2363498"/>
            <a:ext cx="1423175" cy="21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76256" y="2636912"/>
            <a:ext cx="648072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08439" y="2569274"/>
            <a:ext cx="711696" cy="7284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0375" y="2618009"/>
            <a:ext cx="2621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Small mammals and insects</a:t>
            </a:r>
            <a:r>
              <a:rPr lang="en-GB" sz="1400" dirty="0" smtClean="0">
                <a:latin typeface="Comic Sans MS" pitchFamily="66" charset="0"/>
              </a:rPr>
              <a:t> 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Bird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306654" y="1289500"/>
            <a:ext cx="2560642" cy="410445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683131" y="3924421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Robin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8" name="Picture 4" descr="File:GEO Glob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15" y="1359302"/>
            <a:ext cx="1740162" cy="20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9191" y="2920974"/>
            <a:ext cx="262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Insects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1026" name="Picture 2" descr="http://www.warrenphotographic.co.uk/photography/bigs/37461-Robi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40" y="2363499"/>
            <a:ext cx="1428758" cy="16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dhoomwallpaper.com/wp-content/uploads/2014/08/insects_pictu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4" y="1166419"/>
            <a:ext cx="1732163" cy="17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1.staticflickr.com/9/8285/7582664146_117490a488_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08" y="4355308"/>
            <a:ext cx="27029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6890324" y="2766860"/>
            <a:ext cx="576064" cy="21038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03447" y="1428512"/>
            <a:ext cx="576064" cy="1400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915388" y="2766860"/>
            <a:ext cx="487590" cy="21038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960169" y="1393342"/>
            <a:ext cx="487590" cy="21038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Bird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264450" y="1556792"/>
            <a:ext cx="2560642" cy="410445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51906" y="4132037"/>
            <a:ext cx="27477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Hummingbird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259" y="2814961"/>
            <a:ext cx="262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Nectar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074" name="Picture 2" descr="http://www.techweekeurope.co.uk/wp-content/uploads/2013/09/shutterstock_144516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8939" r="12317"/>
          <a:stretch/>
        </p:blipFill>
        <p:spPr bwMode="auto">
          <a:xfrm>
            <a:off x="3727297" y="2797143"/>
            <a:ext cx="1595586" cy="13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lass.org/2/images/map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55" y="1359906"/>
            <a:ext cx="1648665" cy="18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2.gstatic.com/images?q=tbn:ANd9GcT0NHRTyCHJYZrylcC2BfQACuydR8BmgFl9EobIWTmf0S6y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72" y="440189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2/21/Nectar.jpg/220px-Necta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74" y="1198084"/>
            <a:ext cx="1537836" cy="15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4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Who am I?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772046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2237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24128" y="3717032"/>
            <a:ext cx="2880320" cy="272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07410" y="828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Food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84008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Where in the world?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092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Habitat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416" y="3858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Group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620416" y="3861048"/>
            <a:ext cx="2655440" cy="2448272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29586" y="478619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Bird</a:t>
            </a: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AutoShape 2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4" descr="data:image/jpeg;base64,/9j/4AAQSkZJRgABAQAAAQABAAD/2wCEAAkGBxQTEhQUExQVFRUUFRQVFxcXFxQVFxgUFRQWFxQUFBcYHCggGBwlHBQUITEhJSkrLi4uFx8zODMsNygtLiwBCgoKDg0OGhAQGiwkICQsLCwsLCwsLCwsLCwsLCwsLCwsLCwsLCwsLCwsLCwsLCwsLCwsLCwsLCwsLCwsLCwsLP/AABEIALcBFAMBIgACEQEDEQH/xAAbAAACAwEBAQAAAAAAAAAAAAACAwABBAUGB//EADkQAAEDAgQEAwYFBAIDAQAAAAEAAhEDIQQSMUEFIlFhcYGREzJSobHwBhRC0eEjcsHxYpJDgtIz/8QAGAEAAwEBAAAAAAAAAAAAAAAAAAECAwT/xAAnEQACAgICAgECBwAAAAAAAAAAAQIRAyEEEjFBE1FhIjKBobHw8f/aAAwDAQACEQMRAD8A+dhNCWwJ4p27rrOFlBG1CiY5ABhG1DCgKpCYcokDSilBIQVhCrBTAYESWHIgUEjWoksFGECYbSiaUsIgmIZKiEFQJAErVAqIsRatUonYy1FSiLAiiioFFgWoqURYiKKFCSkBHpZUcd0FOoHCRdK/Q69lPQI3FAUDIohLlEAcgJtNySEQKhG5uAEd0irZCXK88iCmJBUq3VNWfIJTgUIHQYRAoJV5lRIwK0LSrQItGEARBUIaEYKUCjaUhMYoFQVoJCVoArBTAYoEIKsFIVBKBVKqUAZquILXXuPotTHgiQseObus2Gc4G3ooujbomrR1lEl9Xp9CkvEQXZvQtHknZCgzYqLoWYYvoP8AKJtR50a70P7I7D+MupXgaE+RQ06xd+l3oo51T4XeiOg5zZc/QaXAv18v8hRKfVWXHFegccIGXc3d/wDP7rnN5TZaX1JM+e3lv9iUl7ZP399PMrieRt2zs+NKNI0gyqJWUVMqr831XZDL2RxyxUx6iUKwKtX2J6s5jHJgSmhMClGrDCJRlMnQI6TJTEQBGAo4wo1yaJZIUAKJRMLLCY1ACjzJiYQVhLzro8O4cakOdyt67n+0dO6mU4wVyY4xcnSE4ag55hon5AeJ2W5vC3XkjyuPVdakwABrGwPu56qzHiPr6afVcM+a2/wnUuL9Tz7qZaYKpdivgXvHI2b6DfyQ4fgNZ2tPIOrv2C6seVSjbOaeFqVJHJWyjw+oROXKOruUeW5XpcLwIsEtaJ6wSfK1kZ4fUn3ST6n5+HyWGTlSTqEf1OjHxF5kzzzOFHdwHk4+nVJfgXDS/wB7L0j8HUGrD6Ss76bvhdOmhHRYLlZU9/wW+LD0eacCNQhzLtYvDuP6TH9pPouS/DOmzXH/ANT6LrxcmMtPRzZONKO0cvHVbwFeB4dUqODQLn1jqeg7ldzAfhuq8yWGm3dz9e8N1JXpMNgBSbFPWwOkk9STqRI9dk8mVR8bZePE5fZHOwf4dp0Rme7O+1v0A+G+h16LPxBoO/kNdN/4W3FNq7sMW0k2tI1nRp8h3XHxLHzBY/whx/x9yuDtNu2dThFKkcTG03g8rnR0krAajjufVdxzXXljv+rp06oMPwKpVdIGUbyCTprlHgei6seb1Iwlifo5mFwrnuDR4k9ANSuvXaBDRADRAFpHMBcayeY95K7TOHNoMDSBzE65pdlidu5i4Sq+Ui1NsC2Zx5be7luevSesrPLl7OkaY8fVbPPVSNj06baAxvcm1kgkj/Z32vof3XXxOJY45crHSZENDQHTJE2Mwd+q59WmIgC0EXbeHTE5ovpoFkWZK/3t8rLC6rBXQqDlOnr+0rm1qMlbYnTM8i0U7EuVK/y5VLpsw0ahiANh6Im4jsB5LMx7BoCfEx9EwVjs0Dyn6ppgzbh8S6bIsRiQBtPbqsIJOp8lVS6qyaH+1zXUlIw4smymhMaHqw5LC3YDhdSsYptJ6k2aPEp2kKrMocmUKL6hhjS49gT6xovW8K/CNMXqu9ofhacrdJ1Nz8l6CnhQxuVrcrRplbA1Am14uLx+yylyIrwbR48n5PK8I/CjyQ6tyj4bE6fqvHkvRs4dTbMuJ+m9vl8051J2kbA6OFiCSO5ubEQTA1NhNVkgk3BnUe6TqZ2920XJESFyZJ93+I6YQ6LRVXD0xsbWiZBMkR0mx+pjUWxtIEcrfEkdo3v18u8IKk7hwa5o94uBvlIJAGl8pE3cCIN1KTXWIBBlvuyLiBlgQSwhtpmzje0KVS8F2bKeMaBMgc2XUdDAtBnlI8VZxonVsDLMuaRe4g6GQ356apIe8wfaO1g87rMyZnF1onLUY7UWZIvITfzDzlcXvOos9rmyKYpuzmQYDgTYTLHxM2VgaaGKm2p5fdPeYBzTOVp/7t1EplSqeoBkAOvpzARLRml0HLaeugWL2xyxJeC1sj2VGoTkpEDeTmcbTvTcNCrdiReZGQOa4N9o1ziPaQ4FpDDIpTBFreIlsYZxZi9jBImBaNZPSWCTMk2sj/NXcTb3jF5F3tAJDTcnKLT53KFj6cuh/s4c539RgLSRGUNqUyIjJGXpMgwjYwADLUw82AAqOYJbTa1pOZpzgZcwnsj5EHVjK9UiR7t3CTO2aYmNhbs2bEmMzsQTF4Mb2APMXNgGXEZCCAP0O3Klbh1WCGtpXaByVQGnky5SxwhzQDYbwJlVSwNUE53U2y0jnrCC0kzDQ248bkzmJT7fYKI6k6dSLEk3nl1dEEtiW7HRwNwCayixcYEt0DnRcH9Ljl/WJdu3otFRrAObEUQJvl9o4zPKRDrXGmkyseKq0AIFSs83EUabWDPAsCROkbnQKO7fr9wpFNpAxzHcHlsQC6TIAOpBmZJgRqVT3NmIc47hgL4JJN4NwAAIn9ROy54x7JJGHEAgg1KjnQ6Z5x3t0RYjjlYiM4pDQNptDW3OWJEkEEagpNyf9/wLRtFKoBLaWUSRnqPDGi+XQEaRALYvBWOvi6YtUrZhb+lh2kM0Aa0VCBMdLrlY3EiMznBxgkTLrmeto7QuJWx5JhlgN9LXgADxKuOKUjOWVI9DieMNYeQCkBMuIFR590iXG/oLLzGO40DZkzB5jY3jmkDWBEfNZ6oza380oYdvwrpXFpGD5NvYym/pJOkkx5CNupTabZ1v3v8AInTfdJp0wOq20G6Xk7Hdc2VSh5RvCUZeGQ0Ld9N9+8yPNcx1C5su5X0+/v09FzJAMndVx5WyMy1Rn/KnofRRPFR21vNUuvs/octfc5DArqVEl9RC0qrLoeExpWfMnNKaYUPBTsNRdUcGsaXOOgAklbeBcAq4ggwW0yffNgezJ94r6Rw3htGg3IwZRaTq5x/5O33t6BTPMojhicjyvDfwkQM1Ygn4AbD+5w18B6rtezhsAAADQC1tgNI8v469WtSbeCR3NtzaOw+4UZVpkQG6Xv23A8lw5OR29nZDEorRyqBe0iWk7Tru2bmY1Po3pK2Nc62gk66jNbKSbzdo1k31JT6dQgxt9xf1RVg7M0A+8LRrOuUGbSBH+rZd22XSFClJNrRFoEczSBBFiMzozQbGzptn9kZn3coBvnyiznXDYIaMp87HW3aosicwtJEwQcpOhB9PC86JOIqs+IE3tDnRLmkgSYAhumklV2oVWcptDKWxmEdm08wEuuadp1FyBN4W+iyABlAHK3LGb9TMzQSZLWnOALi7T0mixzrNlupkOmdIPugAgNgRpsro/wBOZytMaaWLbi7Y/wDHrO2mij5EyqI5gLTnNi0NLTAzTLC15MxNSW7xlbpqlwS6XEm/vcouHh1NjIcTnnKbC8NsCZW2pUgRmawga6uayXAhkAiORvcwJgi6SSecA3PLBgkuYMoOznQ0Ok9GxuCmwEPge8BYl5AyOLnQTm5hmYcrQZHxk2grK2vzAA5i0sAAcSGzAzAgxGWgTGv9Qjx2Yig6bAixIDYeXNbBa0agg5yY8RsFhqDMAaj5AILi1pyNMFwc/czDTbTTdNWJim8QIi7rttFrENgyNXHl96TcxrCJ/Fdd9bRDdQL5v+IaARESUv2Gt87rCWu5XCOUyeomO4Sa2EjQO5eUE6TIOY9p3GkJ0S2SriGutlYAb5g1sgHpGtmmRfWdksvA91jRrAJOYARGXtb1KjKQHSOaAPiObMD6n1S3sM80jqPLQHcX+SpY7JczRUxRiwsNCXQCJMQ4am7jewIWR1SfidF4MDQ6GNDImUrEYlrRdwIEdhN7/MrFW4uIt8lvDAzGWZHRJgDsIBsDF7EbEW9Fme/4R1v4mTf70WPBY9rnXBJ6HT+V2adSdk5OOMSuZyqnDnOu4yOiw45gbAHj/hemrMIGncf6/ZeX4lVDnmNBb01+a040u8jPMuqMpVEqSgcV3HKXmVvcllMpiVhkRpFgPxpiCT990v8ANdvn/CldolLgHVRHGvKRTm3pjBix0Pr/AAor/KDqojQHDlMaEFRsFeg/BmHouqudWghgBDXe6SSbkbxGndDaSs2SvQvhH4er1xLGQz43crfL4vJe14F+GsLRINX+s8dRyA9m/vK64x4fpYbbBLqYKYiRpv8AwuPLyH4R0wwr2ec4lj3uxlMGRTDnB4OaAwE5RTIEAhsaxddnCvzgZhYnds7XH3rdNOGcDmLR99tfseWmgTGxO9ptGxg9ttu655T7JaNVGjQ3DAi8+fib9LmUzJl7C3gbn/ST7b1/13uPd0mzdVWI4gAbAna1x4n0UUx2PfVANrffa/p1uk47jDaUOILgwSQBJJgne2/fVcfiPEsomYvAHUnQJLMTzwSYidAZO89ZPVa40/JE2jHifxWHuLiMoNgBaANAY1gK6X4lbBOsW8+ixcZ4S54LgN4A2AJ22XHocKeCCbNG+2uviU5YYPbZKySPo3COM54bpnFspjZpywd4m/QrsF06EjMKj499wP6w1oOoIIB2iN15HhTXNYQ4hvKGQ7l5gcssPQtXpMPVfMBshpsC6MzQCW31u4ye7QoWOi+1m0YXI4gAA2bmAzPIc9rnOg2AJz27FMblkuJhjuXNMw2Q0NAnkOZ22hZ3XOovY0A3LGmQWn/9HOlhaBMiN+slMGIgGQ12XLyCS3KXghzv+Qym/qrqtis1Ow0e80gmQcpBLnPY7NHw8zZH93dBWwpcQc22XM0i5M5y0HoWi3SUwsh4IPPDtbcheSL9b+iYKbByhshuaCToTYtWiiS2Z6WGkOgANAIgjK6YgNcNr3EKsRhQJJEXNjdsyDmHj/laKmLDB1gD5DquHjuJOeYbvotY4/qZSnRk4hWa2Y3/ANLz+Oxrtl3K+DAFyC47dP3WH8nufv1srlJRMqcjzD6TnGXGRPl2ULF1uO0sjG9ybRBsNZ6XHquIHrow/lswyrdBgro4TidSnGjgev7hcz2kq3viyrJGMtNWTGUo+DsYrjrnNgNAneZ+UarlNaOqQKnZHnhTGMYKojlJy8jTQnQrO9pCZ7dQ12kQVakKjO4oMyj0JKYiwULiqJQEoGGah6lUgVpaGYKq3cEYM06nQCJme2655MnVbMFjTSFRrTBflGYahoJloOwNpj4QsjZ+D2vB65DYfWwzb3ZWplvkSGkfJdnDYageYhltDQrUy3/o4/QBfMH1ABMyfvVFS4hGrQVzPjpuzaOZ0fSKvEGsfDSRzAAk8pBvI3B84SMXxe8AT3Fx6LxlDi7BqwdpEx4XstTOKM2IHy+qFgSB5mz0jMYSCQHHyI+qL86GyZJLrBgF57RcrhDiTiAM5I+g7LfgeI06Z5QZ3cYaf+0kjyhU8aJUzo8O4S9uavXALhJYw3DJOru6wNqk53G9zF4mAUPEvxA6pDGEgaWMBX7MFomDHlEiNlEolKRqw+JYNRoSI6vAJiekLdUZPM0FzYnKQM2aRBnYWC8+1jt3EQI62bcuHddXC1SwRsbGdTN5/hR1K7HTw9Nrb5WzBcSbw7Zsu2mVuweUWGY2nk0ALsxaD4yuW14Ikjt5C6YzEwLknoCbdVfxi7naa5tnRfnALQAeY2cBpIhRtUiOY2ibATrIPrK4zuI2WapxE+StYyXkPSOx0Nu4HrIGnRYK3FvAdtfVcCrxA7lcjEcYG1/otYwMnkO/juLzqfmpgsbu3fdePdjJJO5+4Uo4rL7pcN7Eq3jdaIU9nvacm5P36rTSpSbWP3tofJeMw/4iqNOoP9zR/iEyr+Jq5bDXMZOpY2CZ8SY8oXM+Pkb9G3zRoV+KK+au5oIinyCJidXa6GbeS4xCt5O6GV2xjSo5W7dheaiFDKYg5VuqJRKqUqAOSllXmQFyKGEXIXFDKiYURUpKkpWMiiqVaQHJpa2TKiFjgB3QuPRZnQWHIpSwVYKAoZKuUAcrBTAbTcVto4pw1v4rA1yIOQSd3C4ljiA7k76gdzC9A7hWIZEUc46scDPeDC8O0r6N+A/xU0ZcNXgMNqbj+g/C4n9J2Ox7aY5IOriVFpOmYfZPFjSqN8WmPXRU2ovoTqlCoHBtRstLw5psWuYcr5aRIgxeNxpIXyjGY2ox72loOVxGhbadQJP1U4VJ+UPLS8HX9uVXtyvOO4y/YAepSKnEah1d6WW/VmNs9LUxAFy4Dxhc3EcZaPdlx63AXFdVnW/jdDKfURqq8Re7U+VoS/zJ7egSY6KAKg0OFfw9AqNVLARAIsC/aow9DNrAT1QBFgaPzCJtUHZZ8qhanZOjQShQhymZMKCKEuVEqJWFFSqUVIsKIoohJRYyyqJQlyoOUjooqK4UTsdHKD7KApYKuVmb0NlW0pYRAoEFKIoSqTAYEYSmlGixUNa5dLBVCGOuLrDQwpcJEHtuVqwzg2Q8H6KkZyNTuIVM7aheQ9oaA4EhxyjK0kjU5bT0CXUrl1ydelh5AWHgEiqR18Ekv6IsmrNFSkIWeEJqlQVIRY0mFlUVAqwiwokq84TqVAHdWacIJsQyN09zAIi41QgDoie8RCaBgyrSgrzIGMVygDlMydiClSUAcqzpBQxQWSsyhegdDHOQkpIfdNazrZABBEKRPZX7ToEtz+pH1RQhn5cfEoaLfiKQag6koDU+5RodM0CiPi+Size0KiNDo5StUoFmmdATSrDlRCoJiGNKKVQVSpEEn4ZupIsAs4TBVMRsqsT8DGVSDIMHaEbqxKztKKUWKhgejaUgFFKAH1HXQFyCVSBUNBV+0VNp2m3RCCgRppVioKkys4epPRAdTRmVZkt7lQchMKHSogm0oiLKrJLBVSqVosNkUVSqJRYUWpKCVRKYqLc6LqFxhA5XKRRC4oQUUKiEAWpCFxjZUKoSsKGhUlhytFhRzkbUpEFBuwiVAVRUTALMrYgTaQ1TExjCgKIIC5IksFE1yWCiQAe6dTpz4JTCAnNq9ECYDtSqTAR0RAooVi83yQkp3sgdLJNSmQgaBlXmUaqITGH7RXmS4VtKQhrXJ2dZkxpTJY5t1T0VDpEyhrWKZICsuQqkDLUlVKrMmAQUKAlUSgKGN1TatjY2WWVeZIKOjVa3J/lY/YiJ7oS+0Kqb+qBJNFFqtQv6K0UVs5SsFRRSblgq1aiQiI/aGIUUTQgva2hLlRRCCiSiDlFEwDBlSVFEhBscmSoogkMPRMq7FUogVC8RTi+xSmqKIKQQPVUFFExhByMOUUSEx1GtCKrUlRRMza2KVSoogZYEoSFFEACooomMpVKiiQBAoZUUQNIrMooomVR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3264450" y="1556792"/>
            <a:ext cx="2747710" cy="43204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378342" y="4212136"/>
            <a:ext cx="220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Parrot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375" y="2941573"/>
            <a:ext cx="262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Seeds and Fruit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2050" name="Picture 2" descr="http://www.hoax-slayer.com/images/par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4" y="2903840"/>
            <a:ext cx="1355340" cy="135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d/d0/Parrot_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57" y="1556792"/>
            <a:ext cx="2590066" cy="13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QTEhUTExQWFhQWGB8bGBgYGB8gHBwgHB4aGhodIB4eICggHRolHiIbITIhJSktLi4wHh8zODMtNygtLisBCgoKDg0OGxAQGywkICQ0Nyw0MCwsLCwsLCwsODQsLC8sLCw0NCwsLCwsLDQsLzQsNC80LCwsLDQsLCwsNCwsLP/AABEIAKgBKwMBIgACEQEDEQH/xAAbAAADAQADAQAAAAAAAAAAAAAEBQYDAAECB//EAEAQAAIBAwMDAgUCAwcDBAEFAQECEQMSIQAEMQUiQRNRBjJhcYFCkRQjsQdSYqHB0fAzguEVJHKSoiVDRGPCFv/EABgBAAMBAQAAAAAAAAAAAAAAAAECAwQA/8QALREAAgIBAwQAAwgDAAAAAAAAAAECESEDEjEiQVHwMmFxBCNCgZGhseETM9H/2gAMAwEAAhEDEQA/AJv4c3rDb1aUm2ow8eQsj8H20tr2kkQBAwfeOT/41tQb06ZhuWGJHI9yRoS6+r4EtxwP8v8AbWOcLuRFwXI26GFas19wBAdwhtkG4gAwYH2zEge4Z7T4dDJUZX/mAs1N2Bk2lWXiebiM+YJwNA9H2dxrMYAUUlI8xaSzZGSAQccSMQZ0zoetRybgLe1oNrq5XEx5MQ315HOpStJJ8ev+SLTRL9U3DuzMwhi/cAMA5H4401+G6QZnBjFMkyJECAx/AJP4111akgRfd2uLTzyBIIkESRMmY886K6ABTbcXlT/7dxkYMgYHseYP0jzoQuSp9zTp/wCt2HdH2M7ulawAam7XW3AWiG7WxOeNP9huD6lS5Azg29xI4UMDdbEgEZ5Nx1OdB3JespEXjbWrgHulUJIJEmAxwQeM8nVh03bFjXZryC5WoSx5C0xbM9mMzgyo9500rv31EpWdh09UBaYruq2j1GUrie8DmD7nMDHklV1TZUqiVSpD1HrVhThW7SYVUCkrAwTLTBQx8wAa7r4ecH1ULB3QZUB6dzXdgBtlRJgyRk4EaW9D9b06tEI2KkHBBpMKlQgLyXQzm4g5bkTqsJtJpoGeKIX4PNNH3ibgFqosRc+Q7K5PaZVR3exgDMjTDrFNVcU6asotmHtlSSwCyvMCMnkz4gALaUkSvXBEM5hVUyAVctbdJJXx+Brc1C9XiOAPsR/lzH+2nhKM52uw8GpPBhsKYDMajWrE9oliB9Me3P7DxrPelbgRmFf52uJLfsMTjH76x3CWMVM9/Mf6R5/8/ny9Fihc4UBufxP/AD66TWUrTvGf6DPdaPPTKhSSCR2zPH9NOjViiLrflJXGebsnOMjkRzBBnSDbMQrGMCCZPtOPcz7Y1QbOrUZ2pIQ5ZLaYAlcETEANaGDfKPHHvl+0RTm8mXWXVZ1R3jJbIJKwQHlYY4nPmZ+kx7aKXb7quRUNN6oBJIMDPMhzC2Fs4JB8ao+i9BAmpUb1GJuzkKSRkSYiRAaeflJYFNZ/E23YLdfUpkkgXoj7eFyCWIJpeJkAT4HAMdF7bl+gFBpZA+k9IZQH3Cmmq3gL2tAtVgQFJPzKQIB+YffWD70q9tDuWbhOI5F5uIGPeT80c6XHrbAmm7WNwBOIEmTEoUAA4IMZkYnlbqoamuLWLAqB8jAXZKnBJJn8yRIAEZqo9Krx738gkmlhDorWYpUd7SCDTKVAFBUeAvbcOJjwcmRNL0evSqMGrMvqmLmYrLASIwT3H2xx9phNpubUZWVkL84NxJkQFsmOOOO7y2Cd2CvpEsPSdmVmtFpcWrIMC4AFRM+PpOkU3L4laQm598n0igdrlKiU/TIJIsBB+YtBjxB4/wB9T3x/8ObdNjWenWqdoUohcMolkUiSLvM5M888aCo9SD06dMFkamAGQiWPc6tAaQCohsg8jiM6fGlcVem1jSkBHQyxz869sR8sGfExxrTpOV7XTX7+otCdumkTe1+Ha4p0b9uzJUpKUYZWGtIYkZU5CkNEAzwplR1DpbI9WlUXvjme0NaMXDt5Ecx9419q+Gd4P/StuRDxtkBXkEhACp/OCPGuV9pt6/8A0yC6ggU3YyrWhTEk/pOYwTGeZ0RUYTw8lYxUZWmfLv7T+l+k+2HdJoJcYjuXDH6nj/LWfwj1h6ahUHDMckCbiI+pjJ/CwMZturde2tLqB/iHkogUMZZaUzPaElW4klsY9yTO/DG6prtGVqVKofWiS6rV7nEZKloyJuYzMRrS6stLLDK3xDVY1qK7ZTYTcwDB4AEOWu7WIANxJ5GZ0f8A2e9WNTc2O6k1EeByTJLE3TGCpBUiflI5M5fFO7KqlMU6iA2qwR6ipBIwLVALTJiRgTkDtz+G+nlKtHdtTqIUhgD6jkhlKAGo5UFoMSZXJiOdS39ZCqmS3V9wUJpFqhsLpUVzIJUskhSYxGCTJFsQBGvHS6TtczyCYhmUgcxMsDkwVun3M/3aH+0bpapXruQUVsr/AI6jKCfsoyW9jHltTG1q1KYNJqZLD5w4YkCJHmVUAkQDBuyNK2rqZDUjTGe8Q2UlaoWgkQCHuDWkMBgzb5UN4BYZgP8Ag1LEPK+SHMhQIgGF/IgjByR526vtlEU3RR5upqCkmAoPcQDAEwYEgn5hHvqO/KsGaoGdwDBUmB+hSSBJAJnAGMZ0NSUUuLoWXkF323VAiq1y/MrNceFTjiJPE8cfTS9KZV19NpgS5qAMAfJ8gznkSBnOt626Z2ILEC048EFlMDnEj9RPy/jRZ2ZJHygWzIttY2rMCYkRmSGMyRrM028e/ULfAEzXJUZoYhi0MDkSMkyBOZ5/rod6SzgiPqyA/tPP18840Xsa9pEXKVLAMjBSGiB/Uff350EUK9r0ULDBLOQfpgEDj6Z1ScrpOuCuokmKoYqSTifJ/wCY1zp6n1FAE/T7Z0VXoEJkcGP+fsdB7UdwkEiCSJ5AEkftOrvKyaXlFXsLTUqgnCBAnAeSpEmWAYjPBwB+NUL9RbdbekFf061Mt6rElQAZYEEZ+anTGfOMBtTnw705Wq1rypClO5uJsLEY4+/uORJ086f09KlLd1yT/wC2VvTFNBJIOT3EyOy4+wbxqSi1Ko8EKd4I/rqG2b7jMfTPdIzd5ET41r8LVSvqycGi4GT5jGP3zjS7qbgFVHAGOJhQFHj6aY9EqBfUIj/oVQPJk02iPqcD86aarBrrpY1+E6gWsLWtJp/qOAb0JmAZXAwfMnxn6B8P70K7qaQK3wrGmTEU6cLf58mIEGZzz8/+E6YavNSQqUCWjEAMCfBMx9DmNXe23YUV6wYL6jDt7e3ttRsGScNOAcECR3aV3udMzzbTssae4W4sSDbgR9YIgA/g48fTXy/c/GTUKdanRQS25q1gzZMGs5AZCMYtyDI4wQQHHU+qhlPcqgKrKGeSMF5IJ/pnP7TNHpBqbeypAkVDKzfLVGXAmIuuJ7bpkZzPTb/C6Fc21jAHtOtm3dsQl1esW8krApstsRHL54xxJypoEEk5IUm6VIIPnxwPt+NYbGnbQZrQv811gTmxaYY5ExJOCTGcCTPqmpCAKPnmAOMRAPiMcfT9tULq2XgsWZ7ibsAm2CcfWJPjzE6DqVCWYQTasTPAzH41pXqGSCTdABE8RmPvxrxWdGeoRnGMfedCfA4Z09ewgKWlZxyIDDyDiDyRiJ99U7VyjhfTYtcYIF0g9yg8oxtKwzhucAnmZ6TWkBTEwfe7giLhmPp9fGqvf9QcKWC+ooqCZa22aZVeyWEQIumJAkScw1YmXV5HafE+2Xvqu1R0aKaqr2qSvzKG7me2F9ZzzNoEGVFP4kNY+pUphqisAflk02m4lxaSqi3BJuKiSZI1lvP5u2kLATui0TMKy8kQDMCA36pzA0m3it6XqdxGLX5ButMSZ7pg5zk/XU7fHYVWyZqlmqURzE5xNohozgARgeNOqitTYICQbl/mE8NbIBqGBg8GT76WdPqfz0Ppq5tYgMCVBn5iPYCfp76YbuopNMklgWy4DFFwoK06bASBxMk/sJGp2iw6qztCelMA4LtASSy1JPfmw4YMTEwwyv17ZdL1VgBVqKe6kBJzczOAxjIkgkweczOk3w9sHrVrKchwhYEmQgHDwQS6Ti39MjwDLvcbZWNqsSSAo7O0KrOwJGZMEkcwCV4AOpKGf1I7WgPp7hakVWCkoCGORdarKfNo8EHicjEabfEZansKwlCK9jmqnzEhqUUnyRcBmRExPvqa39YLXZwsr81oPbgAYjgSDGsq/UX/AIetSIABRfm8/wAxGW3EXQefac4jUVFw1OnyLpqpKi8+HtxdQ26rXa40EQ0ipsW1SRMmM5kyBEDEYI6UzrVPrOwK4plKfYwVgJJ7e6QmDm0t4zqY6ZunWhSSmpUtSpNdd4l6hCkNIyDIiRacwdOenfEFRwNvVqmtUcqwFge0wHwQxubEQFESfxp2xlmSyslkk5ZQ0BpEPXq0hWeo7C5oAS4AKoYLJU/MRc1ok6nfg3ar6bg+p6vqfUIqxKtMgkkK5zPyj3k1266qiCG2yGorfLaIPzXQWUWgHJEgyc4OUHwXu0pnc+ozR/EVjaT9QJg5tnAJPg+x1pjJyXSy1tj7aUKTs1YUy5dTTWsfmiIY4N1O0wCPb7az3oDCnZQuVO6l6oZWi0gqqCASScE4P4BE78SfF7MGX0qVRadxWCRABBIIAtPaCT4IP0zh/wD95umMPY4mIttMFZBD/wCXtjR2uOXyCUWkUX9qIb1EYk2ekWz8i2kgsRySSyDk4nGkG+6NUqoS1wrXL6Y7LSXEwTAkxJFW63tj3OqL403QbabGsUWHp5uPy3IhiY5DDkrODgTqYrdfQ0zTqUgwVgr21GuKLMkEm226RImJPE5aSim9z5J6sVutizdVWttENk08KVUmAFAthTJ8wSfBOuurVkBAKG4Te14DMfli1QAuThRwPfTnq3U2KtUo06S1KbKoVoftJYIy3KVECFvHc3viNJq9Zu+6mDDSS3b3EmewyFMQYUe2Y1LUpRy8e/mTlHuIt7ahYpJECC0XcgnkD6CY8nRO2YFACFEtk/q8AeCYzz9B9JJrVlJVQCKUC5AJJMksQx+h+3BjA0u9B3ZrA8EzlpjnE4nHnHBMe0NsduDqTSGK0yUVLfmafc92FA8QQZjnuA5xoo0qYwfUP1SiXX8N5/048aC2uCO5rv8ADnM+BwT7YPn30VWqlSQgBUYHzn75UgczwBoTlsaobVxIUbczRcmJBA/yY6C6ehZ4UEmDwJ8HTPou3V6NRmzaw7ZIkkGBg54Pg8+Ne+n1hbFNWBBODJQTnz8rfuT7jzfVmkmkXnOrDuj2ru6psDoSOxmJDC0r4i5smJEZ94OqLabsLtuoVR6ZWq7qYwVBVKagBcQbSJByAZM/Kk6bW9S9KiyJkQFgQtxPGR+3nPB1767tfQpFe6TSSblUC4szNaZz3WwQJ8HzPaUnaf0Eg23n5EtvV7/0/JdCmQCSpI5P7fXRWyBa6IIsfAzixpx9B5+mhKm1rQ9RqVQIlilmBA75IEwBnJxrfZuCrC0zY37xEjH/ACNNOnk1pqig+E1T13aowt9EGGNoJDKEkqCbQe7HlR9wQagDOyEYLHEBWEspFpEQQBjHao8wAt6EKi1qilagK01wytIzJlT4Ixn30x2hW5e4ByoYpEg54JXKqbzjj386i3X1Rj1ZXIpW3SvSNOtTQOyhaYAKqPUgErd4zyPPnyR+k9RFOkGFP1HIb0wGnh2qAwGIwYgESY4Ma8UggRqiBTUYqHvZiQFvMDOVAVDdP28QhTcg0qRW4MAttRZEtEswP90+TPnPjVO39CptoRVKsUUBJuLO4HAF7Xf6zxzrxXr5UEwpwTPvzxka51OZySRkAEYjMwR+In/xrDd0IIkeAIAMn28f8zrWbDBEBe3kkjP38/fWa4NXA/J4jnHnRNAoWHMmABEQZH7jOg6pzVP+Iz/n/l/vpJHMN6R3EDGcSZgYIyFz58asd/tAlJlDswZlPbbHAiBIYSHb8zIGYitk8CZjIn7DM4yT5xq3qbA3uhrfzSQAqL5KI3BIJBMjtBE/fUNS3VGfVQL/AOpslNUU2FQVkDLBogH3FoXxJyPOGnSeppt9tuaYRZtFZLwWtZhDARwcYPjAOMgVNnUW4VFQgE07kUXKwYAQpiC0g+DjMckPq9ZHesSln/tYItgioi1G7pYm6ScwDAwBpIReawJBO8CL4M6cNxvFpQxHoMbVMEwQQB75jHto34r6PU2rp6hMiIaLciSQi+Le0XARJnznH+z4g76b/Sig0GfN68H3iTEGY4zqo+OnIp7Wmzh5rXKJuCrlYui4ycf9vk8DUVyVFNRXMA+FqLolWpPeAGX00lwCalNwRFtrW8Qw7lkDw+Oxa8NVQIrC54RlYFbyPTJtJN5QEyBBmTnUjtajrUrFWKsOI/7xMmBMEgee4+2qzb7io1QIzhR6alg1MLc1yBSZj2J+YyY/xTz2qVNWycqjKhWu1Su59ZWZheCEwRaMscEqgYGCSwhjJB5D6tSVNpultpvcyCmwB9RLagm4nEW8R7/gPaQ9JzUWnbV4L3sJOA4N3zqRLS2DIMcgTHxBuGbb1PUJkFFWbhJlC2LPAxJbEDB503DX/PfWCK6kO+j7H1F24qmLdvSFMOYlYqY+YdsiRJXLLnMFZ1vp/wDC1yKLsZoEgsBMG9CCRgknBIgcx9TOk9TgUHRWHp0qaSQTJJCuRdgxexEDFgxwdZ/E+0ZKlUs02UriDOAaxFokkiZHJPP1jVI1wX0kt4NX6xW3DVHFUU6VWGqUg361IiIAPCpBBJttB0L0OuJVhC2uWEKSwEhsJJn84AySIu0pNF71Q1JtHYt5MAy0D2zLGPfTX4dAqFURkFRb5DCeIbj9YBAPJAj6Tq0FTRaqMaoUvUqNDJUqwbzUIhgZaQRUjzj6c8aI21AVKiikUHqBbeQqwWEGZ8Gczz+4tVGdKtxklmyoIAItYkTkeec++iqG/b06aSsA2K0dwVijW3DhZXmZEkTE6GohNRfwXnxR07/9G2/pOpamw7wGyzBlNo5DFyBEYJ8aheldPau7U6TlGJg+rMHzBKj3EwQBwfbX0Lo+1Z+mDa1LVrLUWqqsY7RVp1Axg9ozB+x9jCih8MmrW3FFFRQKlgMYIRacmYPDvkckhjMzqc9PdFYI6kdyRNUzULGmlMu5QFcRJAnGeVBJEckjwQNbdW26F29MVB8sqxkgkXHPvDTxPEaqfidLN7t9vTtDCnYWQBSRK2zm2ZBkece8an/i3eqxbtBiFcrJJLKBdAlS36ZmO1YBA0JQUYUuxOdRjSJ6oiPVOWCHkhcAC4t2hp49jwOcaNoI9E0mURaxaUcRnEHBQnBBnH3nQXUVtzhlMNNxBHmCOYB+uM6L6RTd2sUrBAuZlS4AEXeS4WAfpg+86irvakLJ3FA20rLcRNgN3P6Zux58QQQB+NHUNu4UAbl1A4HEfSC4g/j9+dItnUZazVFWbXuEk/3uZkH6g41vutxVLE2Az5Mk8eTjP/M86XUxw1+5TVj1ZfY7+HN96N4NKlVVsRUBNrAMFYAAgkSedGlGrVKRpbYIFADMvcoliC/FucSInnA0o6PuVov6lSktVAZKMxAInIx5/eNG1uuO7TTQU5c9qTFpYMqxPA4Mc+Rq00m7ZWcW3gb9NpqKdcsoK+raGLWjIC8RMWsciOc+Bpt8YbhvSatTvUuUAJ+YWiuYWDFk+QeRxqf6bvJquiBSp3jMCwJBCoyiZiUgqbTESONN/jRWNCWti4KgTCdqBu1ZNo/mHH1I0YxpipdRNV+ptUoGkVRVUqZESxhsk+G+o5n668bF7ZKi5rSsexbtB48TP40quNrDwWXz7D/yT+dMOmVyksCVIWARyJ7f6H/fSTikqRqikoNIo+gbohq3qMZ9MKDAIgcq3iCoPOPM6zp0y9sQWIIs7RjtMAMVBExkEGQOfHj4dqsq7oeUpFvUBBP6ivMnEeP9tP8A4dpVjWJpp2LMsB8hB7AoYhGaZAEHEcY0ig3wY9RLdg89G6W7L/MpuxBLllNyQFIEkHBgkgjkCPqFg2yIFSkDIwIuknAC48+J5OZ1QdYFUOhLtTqlSRWYLb9QPRg38AmbcxJ8x1fqKAgloVQQWFwLsMXeYnA/zkaMdP734uO3v1FhG52uELd+SXZYKyYyIOSAJH2/574dU3DM0EkC6RkciPx55+uj3cmuO9XpmCGnkAFhPBkHkEA49oJU7ncBoNoPcTEeBELIMxyOftrWsGvk76cCawB58+4MqSP6jWXUYBrDMlzH2Nv++i+nqvr04H6Z5J8ho8Yj+mgeqt8xH6nn/Mn/AC4/GlfIewV08Ht/ET+OPpqsoikr1A0sIHCQZBSVJBDKTjuWOcGdSHTXtsf9QtP/ANYOfH++qtNzU9Wq0ej2LlcqCflgFoacwPt8uYnPErITWQtiKpDhm7yBJWWIlQQGkSQRAhR5gTyv6qyqK5e71Gov2jAVj6a5pkY+ZsySJ/TGmmyPqAu5JAYktmI7vmOCSbTjMZwARAPxXUNGtVpJYFNIqYYZDrSJxAAGWIjJlvsVi6WBIJ2JPgfbepumEkFaJK4kYZefGMkTiQPtozq+5dalNagBHqPweMgEGDdwDmZ/Ogvgtiu6fIUenLXE5Eo0QCJyAYJHHjTL4o3LMtMAKB69Vlgj9RhgR+lsAkTGR7nXSjck2NJJzPHTmsrkqSwFpjmYF5McGCPP3xqlq9Ub+YXp04duQ9oWSoMLgQPr5zM5CLpFBlrVGQC+lbyDHygf3lysPjM+0A6c12lcG58XKclZemACGGDnmR9xxoZUvpROVqVHW4c2BI7lF/cxkWlBcBEgMoyBAx4IjSL4kcvTcsUvBW63AMFAGgeQMGMe3jR3UCUSyc3QbE4F5Md5mcAgSCCPvofr9VX2sJKwBKTIJkZAIwZkSMxjMTp1QI5kjLYlQqVFJf06dr0yQQbIAMYgANESMg5zjxueoBl3DQQj07foLocDB+UPHmYkxONeeigimEZlVDcRgktGWHaDHA54yc6E6jUJpvGQWac5iR7/AI/YaaNFdFdcjF+nuzGv/dZhaCAUiDke0MPvr3sGsLAAsbmhSbe4YHd7wT/50oSvUYhTx2yYMQMCT7RjHsNUaVEX1KitUJlSkH57pMN28HEjHHiNUXKLg2xrsGuOZe0XSSCyssBTj3yZMgRxOsaGCTaTbkDP6O/x9VH+eh9ySj5gByGCCO2GeBA48Y8zOmFPavWLendPmBiWhRJyADP9ddPgaTpH1j4C6lTr1dz6fJprgsCcGoATHcJJJtMwIgngS266pPqmnXUMtcklpItLMymWuEfLwJP3UQb/AGV+lS3QCuzvWo3MbQEgy6gcNMAkzPI4nUTvTUobyslJYNJ6pmTJCswmZi63MASPfSTlLbZklezA7/iy5YubmtMS0nEMD3NN0mbRBHdiTrCqUKkVKr+obSLlMwJJQNyABbnJzjOBju0IFMVCFSo15aCDDAiIYgkySTnM5Jxr1U28A02cAP3o4JAIzIJ/um0GIuMHUrkuDO44sX7miEjsKsKgWSwPbAPg+5kiRyvudZUy4e2mt5mHmAAFE2hpwMEsZgwAJEyOKNRC5KlSY8HIIjAMGCc/j6a22XWKgpvSAQh4AvEhSxswDjgt7ZC5xBWHJZQtI89LpNWqhAAALiQWIi1WdpIBMACJ5+2t91vaKsQwIIiQXcxgYkLmONC9DYLuCcFpa0eCTI5kSPPInGqCrvCxuG2KyAYVFgYExKE8+5OunHGFfv0O+0VuRJbEEuEi7u4/P9NE75VRyLBBERmMHP3/AH1hsXtqMBNxMYGTOCI/00f1vbglBSN5/VdKkFgMENAIEGCP9jp3lmi/mFdE3N24aqsSbiS0dxJQyqcXnuxPA/Gtfi6pIW5SGvJNxlyIS0zGDaMgYGYHt18EUitc3gyJVUgdxOQpk/IZJJH04118dVHDkPTKNiRDAgWqFH2n7xA00ecCJdeCZoobW/8Al/RRoul8jZ8D+o0NSp/yw2Pm48zo1CShAAzGcTyAPxMaE+TUuB98LMUpb1brbqBwJz8wX6ACTP0mNU2/6kUQVFpKQfVLlXtLC4AkgqjEgSMycnxkSHS6iqtcN3fywAZgnuE4/V5j+vGqFNxFbbijBpXt6gJyA9TMMTIgqTjuAJ50i6lVmXU5oE6l1VlFeo7FrBaAWkiVWxUAJVAGIItAiJkGdRNdexWX5uZEzx/XnAPtqj/tC3Ceq9BMsKkliII4AGMCAOIHzc8al7X7iSRgAcCQT/nq0NNRuhoQpBnRhJqVGE2qScY7u398k8eNCoACoPuJzjMe2Yj66PpVI21RoM1aghiOQiAHzwXfn6DQCUwbQDmcwftGNO2VDtg87pAPqP3x+RmdA9cSIHu0/wBf99F9Da7d0/YDwPA5wIzydB/ELCFgtgmZ4yREf+fOkd7kcbbWP2jVf1OtDVRwt1O7ycM5WSIkjgft7ajqPynxjjjn/g1Wb/dq9PdlLThDNpBLZgkHwFXke4g8jU5LglNcDT4d3BupovyNexBBx84YmThSLuZxHuYX/G9ULuKy02BVpAUGQBFKImYysQI+UQdOvhKoG9MD9Kue3CuQM8wYgk2mBOp343KCtUZATc6ySQRMPfxgZA8n/YUmkgQVrPkVfCKou5qlm4pggyIm5MEfq9oB8T40V8S1CVW4klHaJaQJdp+g/GOM5wB8IkfxFQT+nER4M8EweJjPHB0R8Q1OxMyWc90GD3EyuOJxB/GNdJda97CS+MZ9AoVam5Ip1AhZO42+CDkQDEZkzieGyNVHUkVFAZ2lirCEdWuLIpUBsj5ZBP8AiMcAzfw/uBSZgQpD0v1KYlahiMHkYPHPjT+ltalOgKzkXM6tByV+QyMQOGGT7jk26DeQTq2L99Wep/LDkwZmZjuyGMnAB4iSV4xOlPxBRCUDeSxEZAFklxgweYBwR/TJ1Xd3UjdTW4KOAqWqCGBAHIIMZk+2QJX9b2wNFmlgLlUcFfDNmMmFLczz9NMsiQWULdrVIp54AIBMffHnmT95HnOHUxFKmCRkE4P1Bz4+3tB0WFLbemih5aV5kXBg2BiO3nnx7DQm5EhTgm848CRMY+2niqTNWiuX5MtvSIplyRAxwCWIiMcgBbZ85HudNulblQ6+oVhlPdMAMqyIIB54x5jnQ223J9N1bFK0XW8ow+X6Q/2nAE8ay2C1bWsILIwsJyBOCOCSGEfsffNF2HPHVAoFLiQCMZ8nBYgew8aO6duysgXBnCkBTGAyk8ZmBxnx7TpJ1bclmp4AiB7AeIA9hx+2qDplREZwxAvogKYJhhUR+BP6QxmRrqs6WYjb4A3JTqG3BMdxWCRPcjrnye4RGdGdb2AXrO5LyyMwKoIYF2poRckicszRB8YI0uobd9vvqbWXinUpmfGXTM+8tdyfOSJOnnx4Qu/qPaDfTpN3YgZXn62jjIgflViOSF/dtizrRJQ0iAn80FCQFVVkZJY4VgYHuR9BOzbFB6jrTZy1oZfVK2xHNxNyzLH8GeSqTqG/vUISACVN3AGV8Dg402/i6YKAh2UIoMlee6Yhh2kzxJyMeNTdVgg/hAOoV3/h6q1AC/qIBcGLghKd1rEHEASCwMR9BqbssiVZWBBgg+GUjEfXTzrFOlNRgFQAJIyx8A/T9sanduBKz8oYj9lnE4Gu2+S0MxCOkVY3H5a4kYk3Dj3k6eFhJAIaCRJQE4xyRnSPYhPU7yQrFp8+CfySY8RoirSp3HLcxgEcY4jH9dL/AJJR+EnrrKBy3pbmoKbBeYJAMXLn29yOY4nGiutbpoVWK2nIMAsQcieIxmfIPnShKDNUtIN7eJBJJ4yPJxozfOVdabQWHIvBIzx/UROm2+fH8F9qrI2+Ft+AwMwyuWUnFxIAiRERz9/vr315xc5qNIItlZIkBD5P5PEcxmNS6VCjlgIUiBnxj6/v9zph1Ooopg2AKATknN1oGQOcH2k/troqmCMak2Yenaq5BwePuP2/P10QPkeMG0f1XQtpsXtIWMmOMwJP++mG3ipFNRBIiZ5PPEY0J+TTF4Z1089jxzUUKc5AvVZ4we4fsNUFLqARh/LBiboPbKHHk9xYg84ycRpP0zYVDWKpaSgGcRhkySRgAHxnwATGmnxNSRKK06JvgkmoRlmOCQI7UUdoA4xMkzow07yzO47pWSe4rmtUZzLsxJJAySZ498/trDcR+nMcfXwfv9NbV0CKF4fJJEjntGTg8Hj66pP7OOiGvug7CaO2X1XaMSM01P1Ld32VtaCoP1vZigtPbkf9NVVvqxJqVB+GYj/tGku9SWBJ4EDxERgySfM502+I9xNUkQZYsGnyZYn2gysZ9/fSTdpaZmSec58c+Pz99Shduzgr4UI/jM5Np+36R+edA9bPy6K+FR/7hj/h/wD9KdC9bHjBgLMfnTPlHGq1DbP+Ef00y3G7Hp1Le1XgMLv/ALZ9ogfv+QNo3avJlQMD7AfX200XcWUCJBL1CCLf0hTPP/aP3++l7i9ys+D9zNS9jPYxETb3Wrk+MnmfPjki/wBoJpi+mDLrV7j5JioWnJ8tHjgQBnRHwswsMtlaSBFCGYJpqWbtk2yBaCZ7uRBKP4uqPYgqnuxysMZ8sYBLHmToVSEh4Bv7PqZO5qggsppmYmRkRwMS0D7E61+JQaJWm1lRe4rBJttrMLsHNwXkgGCMYnXP7Nq4SvVJKjsYQwBBEGfIP7T5kROsOv1Aw/mCozLQJpRFgUlyrQIjN2Ix586NKwfiGvSGH8qpVRnQ03ChZBQmoWVpXugniY8QYzpk1cmitVK5Yq4UqWBNrJaGu89xYRB85EHU+tQLQprKhlyPEc/qj6niePrhtV6mzotM2LYwlhjA7BfaIMkkk8yZBA1Fq/0It23ZnTpMwcXpFjeQYJEkxgmfA/VBHnKzrdY+laZkdwgci/Jn6ggH9j7aebOsq0K10FbGHatzdwLMskYa1cge4zgwg6vWC0mS0TCg2gDP1xJPy5n+uhG1QyVUZdHe6rRUH5Ud5/DTz/2jGl3Sa8mqrKT/ACmYANBYp3QDGGIDQc88HTT4ZH860cvTYEfeI/c/jSLpW9CVqbjkMJ+3/PGtKNcUsFQnxOi02dFpJWY5pkOUZYK9oM04iZDZuJMiBcN0tL03DiAghmhcqJbuAJKgKckNiCMiMqeodFFOqy3AgYXyQpIsujiVI+8gjnXvpu5NEBg5XkEgwcKT7E/jzJ+ujuDQL1KmLh3IxY3XhpJmBkAn7jwZMExpvVpCnWVWUi0w4syIie24Z58jSddsX3VMMyi6qssoEQWBJAGPxqw+MKatuq9agcK9+AB803feMmPofI0wOx2N6TXcUHIgi0kQ0JbHDNIFsgkyZBmTqz/tMoA1KTE9r0M4kmxiSJ5HzCP/ABr5nV3juV/VLRE+/I+vHnV/8d9SSrtdnXouXADqwAYT2i6Q0HthjP8AhPvqMeGjMoumiI3KgkBrgpgSRJWMkBrQMD7DJ+smXLTY2EVgCMz2xEDtjB5xPEaWbx1KPd2tdaIAtJMQvOBgmeBrfp+29SVlrlAaAC09syYnEe0/bUpWo2icovYeN7TLCqQylAEJKsJgC0YPOYxk5EaBobEq6ZU95YkZgG0LP6QZPv51vU2jEjtEE2kqQACAsiAeZLDPP4172fw85ly4SorFvTq9pZQZBVj23QWxP+uipVyOmlGrBulAfxAt7iGcQwtBMNGZIj68fSOaxIjNJG+vqj/kamthsRTYFiPVd2ICtIUZnMFSw9s/fTrb7vdBY9SIJwbB5M4jRc0mS1mmySvQOPRLBQuC2GJjLY+WTJA8Y16uByWBafpOTHnQqrBABwVGfxrpcMJzpmjWw303enCstqeBE8sRM5j5o8D8zplu94lFqQKoV9MEpg3CSRBjnI9yQI+yRgQwMxOQP9dN+qLTeqFd4sQLThHMhTk/KSIYcqfpEaLVqmBrFGW63tyxEgoAWCwLpVgMCJhWx/XnXexIXM8DH7H/AMaM3/RmTbrUZxYBKAhhcC0AqCAYy0lgOIE6W7NzOfAP9DqT4K6aw8Bq9QCNWcMwFtItwZcIQBxEgswE8Z51j0Df7irUNKmGMrAsMNSzhroNouJLMQSSeZ0vrKDPAIiTyDAzzgGf66zr9SYL6dGUQgBoOWjOTzM+2B+NaYPABjX2t1X0TLMpWkhQdpb5QAg4B8ZnkkZjX2PovSV2ew/haLK+5Zg1a21sm0upkiEshfe2WAOon+yXpDAnesJRG9OiCPmqR3PxwoJUR+ot7ao+l799tX3G43Tf9WmXpNabKdgJqLkAmAFiRlVnF0a6T5Rx8+69T9WvUaAsGIkQCxJg+JAjI+h84nuoSMz9h/lzJkauvjDo5oKi22qwapJKh1DEMe2f0ghJJnt1G19mz/ICwJAUz8xPAE4I4zPnU9JUDuZ9FGKpHMCPwbv9NYdVy9QcSkgf/EA4/E6pdv8ADG429Go9aymWQMq5MfohiFtSCwPzf6aRbtDTq06rmk6kiVSorGCBcCAZXEjPB02N1nWeennsTxjkE6YpTNwQ1AoKnuyfnBIEjgwQCMRkH6+KO29KafIUkA+SJ7T9ysHTDaUFZkYEMYFyJlhyAD7M0CADwdIpdTOlhFVR2VL0tswcTUtULlYtwwILN3WK2TzaMeDPfH9t5a83vVPZmLQGhiTw04jjn21ytuDTVFtJCQSCDJJNk/WDP099J/iBrmWSWMC5mxEg2rHiIIA9h9c9F2ShyHfAdYLXYRddTIQASSSwAjPzAk8T58HW/X6aqn8s/Nt1JwVjsBjicyfvPkCSn+Hq4vVUm9jyZBwCYABg/SPyPK0nX6FVaTuXVlNL07STcpVRSCmBEjkCSMHjjRTzwLfVkF3+xpJ0/a1adQ+qe5lbx3FSQB4/0J98MN501QrOKf8AJd2tqEXd1pGDI7gfHPzYkHS3ZIh2tMOnfm3uABEk5gjMzhh7ZgaYLXpqtMS7ZU1UYGGa0jDUyCAqmBGZ/Y85JCSbM9xt79vVIEwsgr4HpvJg/YEA+B7Tqd6puGrVah4VGcnyLpMnGAMWiMGR405+IOpCjQaggWagF2ZFNULYngsZUyMCG8xCCshp0VTIao0wRmBiD558f4RoovoxxbDfhYsdyJJgJk+wLDj9jxqckzafEzH05+uqD4ZqBN0GgGKZwfoSZ58f6/bSrrIHq1GUwfVe4DxcTMeY5wfp76KeSvYta/ShudpR3JsVzTC+Rc1IurBQJ4UKIIkhcExqbSkAHuLKFciQD5DRM8CQOY/B01O5nYinDn5KhsgNY5ssBIkK38pyRzJ5nE1unimwS5QXAgcwQ2PeOJ99M0GQ3+A9utXqm37JRW9Q01yTasrzgy9vPvk+dDdRqhN07rTUC4xnjJBkf3iMkY502+HkobdaderSuNYrZTuhjTBuZjmbXdVUE8qKh4InH4r2924rFFuCsGFvFrC4FsfMQwY586Y7hHulQDMkDtYhlxwAGL8A4UYn2gnkaod5RB6bTQi30q7g9pHHrCAPqSAfafpmV6TvgZov4LRwYDi0xPiCVyIgqTxq06HtXHSa5IZitSDGD3EAk4uHPA9/OpySppk50kyR6qwWhTDTIUKQTBYPfUp1Abcgq4/+pGOSy6RXVSGZmzTQ3ARBjki4QRHg/uM6C6vSfcVsE1YpLAAVSArMqAiAojj8fXSqjdYpJIDJ7+JPP+H6HSSpkm1ND/q/VlLm0uisqMLQ0kys5a0mFuUGSIwJmSn327qCrYNximJUDtCyb3CwcN7gcwR7DWdTYuoDMInuWSCCAMmfBlSI594I1ttKC3kFIlGZi8yQFFxA8wZ/P40HzgVpRWA2hvqtfvqWXGoCSFBkjBOSYY8mImSdEHqRxOCQDm/yAR/loD4b3JO4pKhW5aoKB2KgmcARn24+uiNzUqhj32/4YXH0+YSPY+0aWVyyztTTSZM7qm3qj3gYBn7ROf8ALRq9NPBBDqJhsTdOMjn68axq1I3CsPcRzPJgZgz9dP8AeUkWm0u1MhcqiMc4gMbsHmQfcz7ad3gpKTwK/wD0x7kRkY1JiACxzmIUZMAHB13PoG5lX14IIXJnwWOYb3VSBHOeKTZ9fWhtUEMXZf8Aq3ZbntVf/wATJIx74E7sa380s9O8Wm2mhMsYxJUSQOY+njGqJqhk3WTav1apWosalQsxYKwx47pJyT+kft7YBomP20b1OnFEMKHpCQD2kGfMngAxIHOcCJ0vpMbTHMGP21GS7j6crTM+o1u1CR5zHn/fjTf4d6SPUp1Ktlxg0qJPc78oGXxRGXdvYRwdDbTbEh5QkoD2tIzPnmB54036Xt2FMuAVZ1BkkEkA8yPBYEgD5RA99FN1gVs+s7uky0KSU6rNTQEtkCruGAuJun9TSzCM9301Ebvqm93+7oigi2UqpRhafTK0zSa9wZYZDQRBGAMtLKa3UN1vU9GipWkFJq1IIuUQCtx//bUnCjybvt9B2Oy2nStia9cKHKAsCIkwIpqCAYJAGRk5Omi3JjA3XOv0KO3/AI3dhxVrErRpOn8xFt7gADcqkhmuMfMqnXxHq3VKhApXdoNwI5N3BxiceP8APRvxJ1mr1HdGvWtS6Kaie1YBZVk+cz9f6GfDvSae4NIVB20UZqxGB6VE3e2SRKeM1AfEGq5Ckd1LKW39FVS6xWqEuC4ZjIVQGgggoTiRZ+kEaGr9O9aoCxWjTsF1T517FCiOLmJAET2k5ONDdRrGpUFaoBdVptUA8KC7WCAcQoXA4ga1r9QBqtS9KWJ9Nf5jDAnADsVDFgD22+RBnU2uolJMxNRhAdgWgDHdxjn/AJxqn6VUIpKsgYnPkkkTx4EftqZrCor/AMwENaCVgCJExEQIGIHHjjTP+LC06KTBsLGQFUgs0KGJyfqYGTnGkdt4BqLdFDytuBULgk9x94XBE4jmSTmeSdS3U6l3d/fqMRzxTFq/uZzmZOtqXUf0iDiCxiJMyQVORiZ0Fv6uMHtVbU+3uPz50yTsXThTsw6QAKivMWnE+/8Ar9vOqrr26PpkGL2WT6YgdxBhgZP6bh7eAAY1NdOLQTapQSDd9ZIg+4wfaOfGt9xvLqUATxBGfaeMe5/J0sk3IEk3JMY7C+xABEqcwCYNx8g5wB+dbHb1HTsps63FCyhVVXKzaFkBWtIa4+y+50v2z1npRSDBVMVKiAdgbGZYC85gefH0Ybv4rqU2JopRpgIUBWkEOYEi3uLSJkkxnR2M5acrMNttBt/UNRAa1L9PNsmFAIkGoCQ10QpmO5gQJ8T716tSkXkt6FMtPM1B6xn3kuc+xGgqu/dyH3VSo6kEoCxAE5Ef3aYObVgQMaK+IFK7l1KksoRSSIixFTPtgap2NK4PfRmPrD5ZsYSw/cePEx9dK+pJNer472n2kEz9PB0woUo3NEMxhlJwfZWPnk4GdDdZDX1TawJYOnbyJJLexAMZGNBfI5Mp/gDbjcVjTeEX+Hamzf3SAtn0lS1L3kg+4138P9BH8XV21YLUdDChM0y9rFGPuoObTEnBIzrf+z/cfwj1a0F6dVKfpVGFwubucEclgZB/+BnJGgOn9RFPqLO7Wq26N9vAVqjAEYkpkePlPGmb4GeB1ufh965prUhrlar6pcBVpk1WZRPgMV4WOBiI1N9d31epWq1qncKxVKk857qRAB+UqQP+2Ppqj6j0D+Jp0Btr2L03pnPYCrXKpLGSoC/JJCyp5EGM2l1AWsD5vp44B5weQRPsfsZ02AXfISFPoswrqKtzWhqYDtBAYFySAInMiSMxzqr+GR62y3LCq8URdNzWzaZJQwGUCPmX/TXz3qG3N0rMP7DBP0jmZBHkgjzjVv8A2UFWp7mk7sitSYGBgSGEkRzgDn/cK07FjHLsApUlY5gsxsuBHcRgQRDR9T7xOlo27lQlo+b5pAmTAIJMQTBIGfOjOllxSvZbFU2FbgjK0Ak8EkYXMHnM8knpd1P1IIM8qT8vnJxkyRgDIOII1LhmRtwtIzNBhNLtJYABkLyZJjwMmOCI414B7blUqBkA8GY5GCQIGM+M8aMr0bnZkQ4UFjBbmZmBgGFP+uNAdM29yrBQFmiCMx23NJxA7vrx76W22Dc6Z1sKC89t+bgFFwN0zJMW44An7abUdnSAAalef711QT+FYD6caQ1kqCqCzCGeLZIJBJhrTkD66fvt6k4NQ/VXYD8AY1yajloGpeGR9afXS44BXgRAuJx/vqm6xuP5VVpq3uvc0AKQxEzIuAkCAOYz8uUm8xuaakqALPl4+pP15JnR+8omypailWUREnzwI5bn6iTgDVXJdmaG+KCejbJRTpt85tBIJIVZMfQnPsSOcjztuaFJRKVPU3ESEjN3I4A49hPj8r9qa3oRTsoKsK7rSAeoZ/Uw7zbPB0LsN8l0XH1IHyrIIkyCYEERwpiWxOuildhTTBW2tTveu0NMWMYa7k9hyAB5gDIHnW+zp+5IEQWHiRz+PuNE9aLuGYknuEmLYxAkc/QH6aE2peQKeXOFW2ZJwBGZzGlnngrB3F0G7DZepXsWrYt9rHuzk497cCT4E+2m/XdxDrt0qLNpFyqQBJM5i6TxkSI9o0l2tdV3JpXK8VWJcCVewt3CSR3Dj2nnTXo/pQ7moKbNNMOrRUpgtKsiCbuBLEY9x5MG1jyIl1F7/Zvt0oUSzNEku5QykpwZGACpAiZJn2zH/wBpXWX3m6tRidvTstW0wzOt6kqBddawx98CTpom9p7gVtrtylNmZGFMQoc07bRBglGUKL1ErhWVQoktKFLatWqVKtE1XqEBzlqZtse5P71xSnCiThvZdVcKVIej53sqr06Q/mBVarbUDIDCwCxtKkTGBGcHiZ1U7BqQovTSmyDcoGaynkU1NwFoIwJLGARxOJgev0ymzGo5vpopq1A1O0VCoPZ3gQMAW+BkcLoDfb4s7k1AGdSjKpBYU5yFIlQ0A9pI5AjEGdNdhZJE/u2WpuaxVqZUr/LN3baALVEqpujwQPP3O/UvV229dqU01qMxR3lVsJkm/GARHPIjMwV+0ostRmZSE/SY7TBjGIu9/IzjX0/o25Sj3JulFTc0wBt69QGlce1WSmCGBV0MkxMkTMaWUlGT+gsnSPnNatc7MXLkn5vcePxHvp107ZLUFAGrayC8OtJns5LKbR+mVafBOJ8p93HqP2qguMBBCgTwAeAB41VdR+L6tPYrsk2r7YCAO4laiwzO4e0G4vBK9wIY5EZVZOatJCfre1C2vQrq61UDBS0MGxcHUABWnNufpiYT7XaVHDF2ABIlu0wAHLEAHMCDnVB0HqGCxp0jcQKxZJcA4DIxNqoZlgRBIJJjjX4v3W3enTqdiVqoC12pGpkdtxsIhyVkFjAMDAkaom+BdzXSJtptmNEm25QeFwQfuGlTx4I48Z0X0XdbZIG4VWq3/WItNzOZtjnsiSfbSnbwEax+BwywSCfoTn29/vyIaB5IN2SylSoUDg3HmRo7MNMLiqouV6NtXCtQ3FiGkXcVlgkGWBnBhcA9pxJmTGptumVqlSoAUVUa03mCTwQImYIxn2jnXra02FFmVackhQxYTyD5Py4mTjH0y63W5LCmtP8Al06ol0YiLotaGI7kYBT7SRMESZ9UcAylhiN+nC9Q7h3MHwQM/KR/58jA1663vhUrVKhEtUJJJiJLGY9hpwd9WSlRLiaKM6W+BES1ogFuYbIMxkEjQG0oAFatygCm8A0TUJmQ1wGAsE90iMedNbHUsZD+lJRO1BLxuFrytOQJT02BJUjvX5+Dgx4bTjpFOule2h3DdUVkU2VCKgRtu7nghVZbyRHjzA1PdEWUMU6blMmoxPqICpACAsAQWABwT3fkVvw47+khq0iietUWm5EStQ0nWJAuQ1JLMOQInOiqoMc4MP7T/wCR6O3oTJQMwVRgqzEtCjDM5YmIGfrqX+KunxuqyUrmUrTeQBJVlplnIGALj7Rqk3fUo3norRDb5Ep01Z2a1YpIanqKGZWEyvpqgkd1xLQSUr1aPWndadNm9BZUthktpBiJkzAkKCxkedC85DuzR1/Z71na0KlPbVFFJryRVkLcVJHeWYZ4FozgSJGBf7TvhwLuA+2o1TeLoprchAAEKVkyIJiJz7Rpz8ZfAzV6q7jZOt3IoBbGVQP0OBjHCtgFsETBlNq60qP8PUatUrBiTt2BSpTe0EgOVl/rANwkWxDaaUtq4Fk6VomFJQ+nUBRgQVWopUgzcJBEqpP5zjmdV39l9dFqVFr1AgsBJJ4N3GJknmBxzjU9U6UUN9QMjEXjsLKBIIJMxcZVogwDJiRp9/Z5sqjbxhWptikSDBAOUWQw+ZSDkieRrlJWFTtiup1o0ajgeuqFiCrOGBtclLfCxnIIEknM2jva9RDEIzFUxa8THMA8ErnP2GfdN1xGFfcKe10rOVjGAzKQCMCIB8effWe13ULBEyJJjM/6e8/XSygmiexcUWO16hbXDIVEiwQTJGTmf0mQOJMcwddIVqimlNadJVkApIDiJBkzcZ8kyT+DpA9WVUU7cDuDYYccECOfNwJxgRnXfbsyQP5ZOcY+YL7AQQPaJzpUuCctK+DKtt6rOWy9hbFwwoPsTIHnTJKpAA9VR9Dkj2EkannwQ9xMnBQxExMrb5jPv5+rTb7dnUMKtdQf0rTYgRjkCNPQdRWlZhuKlI71TTl6dywGFpPEjsBPPsD+da9WuBZ2toAsRYpJiOAVWYHnJJ0HWpsu6SBa0rABMgnjLEkH7++mG62PpOjsxRSbwxQEgjiQfJMwT7ExB11LBWgEtuFpXU2v24IuKHEzMFWAaQZMxGedYUapzUohi4WXhSQPf6HxOIH150+3m0iirStrSQKcAeS3EJEn5sZxjA0L0yblpi+oHObbwSDyWgxaBPcfH3nXWmgUBbiszyW5MYuJ/I4EYA4x9NHfDKg1xNo7Xgs1qA2NBZgQQoOcZ40LvSpA9OfMi3647uWj3OudLHcQwBEZBj6e+J0rwy0VUXR76Ps0JY9zPeQESStoBJaZyPGQTAn31ygQLmNRwoIHCgNyRBLC7jEEH6+/fSaVVD69MM4FS000EsA0d3v9IHMGYGnez6VSqVZcSjgMGEsQACSs4wR8uRDCIzrRBKSuyVryZdI6lUQMpdjIYAWiIZKgiMWvJBBE4uHsdUvResB1NSsER2kep6bVHdVsCk9lpbtIuccriDcTH9Wop6lOqKTKiMCxAWSCsFWiO8sSLgQDnlp1n1ndsqhlX0uwRb7GDAAAgec4+hJOucvA24K+I976tVVvd0kT6hysm4yWEj6D7+8aENRWZipcMSuWi5QykwCAYcr7TGc++exIeotZ4KuvbTY4uiG7va+Wj6geMhnYrRCVHGQgkssLz3EsGgmP0AFjxjUnnkD4yFzUJiymFUdnBJE+SQCzQZEjyY50buqJq0EaVupUyCp8rUckmRMYIx9+M6HZnYzUEHlZEfqyYOcxOeZ869b6qJDAqLhbapJj+9IBifuNS4Yj4SQsNPIEjP8Ar76rOq9P2rutUUB6lQM9SoWfJmFKKHUEYM4gkniNTFgaqF7QJAJJgCTEk/3RycY/GqWlWSiiWDteWIUoC8fKoYrB/RMzB5GNK1LsFwk1hnjpvSvRkkMpYNBDwqwMAlovWJzbIngyYVfEXS1ZgQ6m4TcMQcAAiwAkCAYziZJOnNSoao/lo4AEwL6jeZEBLSoMkvwsaL6h8NFKK1npUyKjFluxhrRczEQBEAE4xIByQVN8kqleX7+ZGbK6mAhAkGYdjnEkAePoMRzMnBHTQCfUqiFAUXQQBcCVETd3Ce4AxiBpnsqNc/zdsKcJhqdUyrCR4ICCCRiZxONb1dou4Bfc0ESqwUgioTIAAtgGcQR82AI8TpnqJK2VtRW5gFXpdcuEpRVVjgmMnwtwEE23EgwMMcAHTPd7R6JajVcLVIQhVYNTgkR3EcAyfbJMZx53+5OyIRFTbsbiAKbcGQcFsiffI9xEaO3SbeqD/EAlnWfWQEniBIEuAMdj/wCXOipp5FjN3dY/cRdUSo6KLlJUEBQABcSoBbhbcHIA5H2DXadMJ2slBLKZBcdhEXMIMr8pgmQWvGDGg9htlo1FaEsJCBgQAZW03CoSItJAkQI869fFdWzb0lomxSxDsP1lRA4AAghgPpGjdMtVHj4NqiyrTk3VAgAkAQpLkmfaP/yM6G6x8Y7lno0gwX+FMUiCPmQEAn/DwMjgnXj4QK+tBWe1u/wgtYGcxBJUZ+nnRFfoq7mmrhqNIU3N3CsQCksO0XMZAOGyJJiAVixeEWHVNlTqilu6S+m9CmLAO56gVQbWi4PbmYmVmPJHNv1Z6bNWo7ZPWqsq1Xap302AQBEFRcdlxE4kj5hA0r+H/iVUrWBKC7Ys6molEKpL5Wo7D5XDELaSogi3wCb671d6tenTLbfcFSKSlCtQU7STZkF0ukhhI8SABpmldtE5Xdm/QNxWFau1epXpVFDGlUcAlhJgVUUWM9tpUJmJAEcqviYv/GM26/mKWm6yypTpy4psPUpkWnuMZmSIGdUu0NLa0q6Auxb1KkVoK+H5IFPDY7CwlcgmQEPxDsqtei1U1nM9ppvRD1GkAkgyWUDsHAn+9kBem1HuGVReQWvvt1Xq0vQqsqNRptcyqB6ZWng2JgkkcAhSYuGifgsfw/UC6lgrUmPp1VVT3+mb1KlldTyMzH2OkNNyghEA2zAkNVf2BDASlyHBBUKZi2dP/h/qKVKqC1bwJFSy4gkNIUxADAQF5EDHaDqffcl3FirnwSvxZtnG+3JZbZqs4HhgxORGfeYnnSZdiqnkrPPJEcHmGGfMHI1W/FVGdzUbDkVL1DllqUiRlAZCGWtaOc+DjSrc7YhA1sMfmDA2nByGiARxBnnnkastTsV3Nck7VupnJnPsc84n/Q5+mi99VBVewkCRz9zyDOBbysf667uhUOQpE/MGxBwZlsFCIM+8/TWdYgMGIAtELOYkmcHg+Z0z5R3OUFUdrTandcwLg2XDDwYMPgdpwfxJ9z9jsdxYsDaEf/2VKd/J5lp0In/Q9KLqYa84EhoIJx5j/KOYB0HV2bAmz1GTwQBB/eD/AJa5LcI2nhnrq9QndAnGV48CYiD7ex003vUFBGQxyAcAZGARBiPEDEDjXNc0EsjdkCOPU+ZgR5XMYi2O3EQc+T7a33tW2nO1ABDEEtIaYAIAHb4OCciIknXeuaK4G7Hjq+/SsoZaZR7oaeCAoUAHiAQcARxrx0Ym5u4CVIzGZ8Z5J/5xrrXNRfxDVUTTowFjMbrQTIDMsqYuWQ2JgZAnHMax2m/tIp0qLwhwLmMDkFoA5Me3Oua5pk6TM27L+Q9be0lH8xFaHICCTewnvaQCtLIFkd9v3OgN8qkE1jJywuMTJBcmBl2JIkECfaIPNc1yeV8yzaVKuQHe7ms/8qkoNokuLbu6G+bAAhvlX30Ns9zXpAk3RwfmK+QJBkAjx9sRrmuaeSTwO4JxyeXBGTNxycfaD7mRnOvdDczUIIFoHtzbwfefE+2Nd65qclyhHFHrpVUmtcFVoJaDMEeQcSARjTX1Vp0cQQzdyhZCGW7pOcgLntPI4571zQaxZyRX/B3xLSo5Dbp6zC10CK02y0ATIIJbzJnz4odz1GjuDC01r1GNQVHdkL01VmRbEtKgZEcQCSSTM81zUXcVSfLJO1aRC9W6b/Du6ANgyycubhNzYB9yDJEAiZ5W70OqixwYIJ7gbblWJ4EkBRHiD7a5rmnztLbehM51HefxZb1AAzLNxBjAyUmeCCMEAleZzrNNu4ITaV2hZBV4gx8otGZP+LIkGRGua5poxVUhNPMa8ZGm82z+kHVqVJxCuQBIJJU4sUSboNxJkAHkge91QquKZs/lOsepCCGYv3AMe3t/MEkHGOa5p1Dpt5L6UXOk2LvgZbjXFv8A/HLTmRBHH0yJn2GMaOG4qVaVMLUsimBlAw7QFw1pdDyLlOM8YGutc1O+PfJ0OVXk9mmdtRqOapV6oZWLIYYuC7LObmcwAxjnwTARdCrOtemGaoKVIMyCeLxJtLQAC0Z+kjOua5p93HzyT1ZVNR/MrepdSFZfUasq1aYmWFrN2lUVSt/nLEJx9xoWr1T+YYq/y1DGXLSLpuCtAcOQRAWBP0Gua5qumt0bYkZbo5FXVKNOuzMGVMcCwXsCxmApCyIMY5Yew05/s+QUqtBakEmcK8kG5mFyjBIA+vzGOcc1zVJaaSCssVfFWyL7zdVFYZq3GmsmooMQxUC4qcZUHkTAjQW86Pug9vqKdwkTSZwtQyJWAfmMe5B454HNc0iivANS420Aio5c0HUq8wwtIYHBiInmDwZn2Mkv/wBIppeNwzLFMtT4iYYwwEkSYA/JOutc0JxpYZLc3KvlYso7bJtZjGbYIIOB4wfYHn6a6beVBj1D/wByZ/OD/XXeuaW80Nbuj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TEhUTExQWFhQWGB8bGBgYGB8gHBwgHB4aGhodIB4eICggHRolHiIbITIhJSktLi4wHh8zODMtNygtLisBCgoKDg0OGxAQGywkICQ0Nyw0MCwsLCwsLCwsODQsLC8sLCw0NCwsLCwsLDQsLzQsNC80LCwsLDQsLCwsNCwsLP/AABEIAKgBKwMBIgACEQEDEQH/xAAbAAADAQADAQAAAAAAAAAAAAAEBQYDAAECB//EAEAQAAIBAwMDAgUCAwcDBAEFAQECEQMSIQAEMQUiQRNRBjJhcYFCkRQjsQdSYqHB0fAzguEVJHKSoiVDRGPCFv/EABgBAAMBAQAAAAAAAAAAAAAAAAECAwQA/8QALREAAgIBAwQAAwgDAAAAAAAAAAECESEDEjEiQVHwMmFxBCNCgZGhseETM9H/2gAMAwEAAhEDEQA/AJv4c3rDb1aUm2ow8eQsj8H20tr2kkQBAwfeOT/41tQb06ZhuWGJHI9yRoS6+r4EtxwP8v8AbWOcLuRFwXI26GFas19wBAdwhtkG4gAwYH2zEge4Z7T4dDJUZX/mAs1N2Bk2lWXiebiM+YJwNA9H2dxrMYAUUlI8xaSzZGSAQccSMQZ0zoetRybgLe1oNrq5XEx5MQ315HOpStJJ8ev+SLTRL9U3DuzMwhi/cAMA5H4401+G6QZnBjFMkyJECAx/AJP4111akgRfd2uLTzyBIIkESRMmY886K6ABTbcXlT/7dxkYMgYHseYP0jzoQuSp9zTp/wCt2HdH2M7ulawAam7XW3AWiG7WxOeNP9huD6lS5Azg29xI4UMDdbEgEZ5Nx1OdB3JespEXjbWrgHulUJIJEmAxwQeM8nVh03bFjXZryC5WoSx5C0xbM9mMzgyo9500rv31EpWdh09UBaYruq2j1GUrie8DmD7nMDHklV1TZUqiVSpD1HrVhThW7SYVUCkrAwTLTBQx8wAa7r4ecH1ULB3QZUB6dzXdgBtlRJgyRk4EaW9D9b06tEI2KkHBBpMKlQgLyXQzm4g5bkTqsJtJpoGeKIX4PNNH3ibgFqosRc+Q7K5PaZVR3exgDMjTDrFNVcU6asotmHtlSSwCyvMCMnkz4gALaUkSvXBEM5hVUyAVctbdJJXx+Brc1C9XiOAPsR/lzH+2nhKM52uw8GpPBhsKYDMajWrE9oliB9Me3P7DxrPelbgRmFf52uJLfsMTjH76x3CWMVM9/Mf6R5/8/ny9Fihc4UBufxP/AD66TWUrTvGf6DPdaPPTKhSSCR2zPH9NOjViiLrflJXGebsnOMjkRzBBnSDbMQrGMCCZPtOPcz7Y1QbOrUZ2pIQ5ZLaYAlcETEANaGDfKPHHvl+0RTm8mXWXVZ1R3jJbIJKwQHlYY4nPmZ+kx7aKXb7quRUNN6oBJIMDPMhzC2Fs4JB8ao+i9BAmpUb1GJuzkKSRkSYiRAaeflJYFNZ/E23YLdfUpkkgXoj7eFyCWIJpeJkAT4HAMdF7bl+gFBpZA+k9IZQH3Cmmq3gL2tAtVgQFJPzKQIB+YffWD70q9tDuWbhOI5F5uIGPeT80c6XHrbAmm7WNwBOIEmTEoUAA4IMZkYnlbqoamuLWLAqB8jAXZKnBJJn8yRIAEZqo9Krx738gkmlhDorWYpUd7SCDTKVAFBUeAvbcOJjwcmRNL0evSqMGrMvqmLmYrLASIwT3H2xx9phNpubUZWVkL84NxJkQFsmOOOO7y2Cd2CvpEsPSdmVmtFpcWrIMC4AFRM+PpOkU3L4laQm598n0igdrlKiU/TIJIsBB+YtBjxB4/wB9T3x/8ObdNjWenWqdoUohcMolkUiSLvM5M888aCo9SD06dMFkamAGQiWPc6tAaQCohsg8jiM6fGlcVem1jSkBHQyxz869sR8sGfExxrTpOV7XTX7+otCdumkTe1+Ha4p0b9uzJUpKUYZWGtIYkZU5CkNEAzwplR1DpbI9WlUXvjme0NaMXDt5Ecx9419q+Gd4P/StuRDxtkBXkEhACp/OCPGuV9pt6/8A0yC6ggU3YyrWhTEk/pOYwTGeZ0RUYTw8lYxUZWmfLv7T+l+k+2HdJoJcYjuXDH6nj/LWfwj1h6ahUHDMckCbiI+pjJ/CwMZturde2tLqB/iHkogUMZZaUzPaElW4klsY9yTO/DG6prtGVqVKofWiS6rV7nEZKloyJuYzMRrS6stLLDK3xDVY1qK7ZTYTcwDB4AEOWu7WIANxJ5GZ0f8A2e9WNTc2O6k1EeByTJLE3TGCpBUiflI5M5fFO7KqlMU6iA2qwR6ipBIwLVALTJiRgTkDtz+G+nlKtHdtTqIUhgD6jkhlKAGo5UFoMSZXJiOdS39ZCqmS3V9wUJpFqhsLpUVzIJUskhSYxGCTJFsQBGvHS6TtczyCYhmUgcxMsDkwVun3M/3aH+0bpapXruQUVsr/AI6jKCfsoyW9jHltTG1q1KYNJqZLD5w4YkCJHmVUAkQDBuyNK2rqZDUjTGe8Q2UlaoWgkQCHuDWkMBgzb5UN4BYZgP8Ag1LEPK+SHMhQIgGF/IgjByR526vtlEU3RR5upqCkmAoPcQDAEwYEgn5hHvqO/KsGaoGdwDBUmB+hSSBJAJnAGMZ0NSUUuLoWXkF323VAiq1y/MrNceFTjiJPE8cfTS9KZV19NpgS5qAMAfJ8gznkSBnOt626Z2ILEC048EFlMDnEj9RPy/jRZ2ZJHygWzIttY2rMCYkRmSGMyRrM028e/ULfAEzXJUZoYhi0MDkSMkyBOZ5/rod6SzgiPqyA/tPP18840Xsa9pEXKVLAMjBSGiB/Uff350EUK9r0ULDBLOQfpgEDj6Z1ScrpOuCuokmKoYqSTifJ/wCY1zp6n1FAE/T7Z0VXoEJkcGP+fsdB7UdwkEiCSJ5AEkftOrvKyaXlFXsLTUqgnCBAnAeSpEmWAYjPBwB+NUL9RbdbekFf061Mt6rElQAZYEEZ+anTGfOMBtTnw705Wq1rypClO5uJsLEY4+/uORJ086f09KlLd1yT/wC2VvTFNBJIOT3EyOy4+wbxqSi1Ko8EKd4I/rqG2b7jMfTPdIzd5ET41r8LVSvqycGi4GT5jGP3zjS7qbgFVHAGOJhQFHj6aY9EqBfUIj/oVQPJk02iPqcD86aarBrrpY1+E6gWsLWtJp/qOAb0JmAZXAwfMnxn6B8P70K7qaQK3wrGmTEU6cLf58mIEGZzz8/+E6YavNSQqUCWjEAMCfBMx9DmNXe23YUV6wYL6jDt7e3ttRsGScNOAcECR3aV3udMzzbTssae4W4sSDbgR9YIgA/g48fTXy/c/GTUKdanRQS25q1gzZMGs5AZCMYtyDI4wQQHHU+qhlPcqgKrKGeSMF5IJ/pnP7TNHpBqbeypAkVDKzfLVGXAmIuuJ7bpkZzPTb/C6Fc21jAHtOtm3dsQl1esW8krApstsRHL54xxJypoEEk5IUm6VIIPnxwPt+NYbGnbQZrQv811gTmxaYY5ExJOCTGcCTPqmpCAKPnmAOMRAPiMcfT9tULq2XgsWZ7ibsAm2CcfWJPjzE6DqVCWYQTasTPAzH41pXqGSCTdABE8RmPvxrxWdGeoRnGMfedCfA4Z09ewgKWlZxyIDDyDiDyRiJ99U7VyjhfTYtcYIF0g9yg8oxtKwzhucAnmZ6TWkBTEwfe7giLhmPp9fGqvf9QcKWC+ooqCZa22aZVeyWEQIumJAkScw1YmXV5HafE+2Xvqu1R0aKaqr2qSvzKG7me2F9ZzzNoEGVFP4kNY+pUphqisAflk02m4lxaSqi3BJuKiSZI1lvP5u2kLATui0TMKy8kQDMCA36pzA0m3it6XqdxGLX5ButMSZ7pg5zk/XU7fHYVWyZqlmqURzE5xNohozgARgeNOqitTYICQbl/mE8NbIBqGBg8GT76WdPqfz0Ppq5tYgMCVBn5iPYCfp76YbuopNMklgWy4DFFwoK06bASBxMk/sJGp2iw6qztCelMA4LtASSy1JPfmw4YMTEwwyv17ZdL1VgBVqKe6kBJzczOAxjIkgkweczOk3w9sHrVrKchwhYEmQgHDwQS6Ti39MjwDLvcbZWNqsSSAo7O0KrOwJGZMEkcwCV4AOpKGf1I7WgPp7hakVWCkoCGORdarKfNo8EHicjEabfEZansKwlCK9jmqnzEhqUUnyRcBmRExPvqa39YLXZwsr81oPbgAYjgSDGsq/UX/AIetSIABRfm8/wAxGW3EXQefac4jUVFw1OnyLpqpKi8+HtxdQ26rXa40EQ0ipsW1SRMmM5kyBEDEYI6UzrVPrOwK4plKfYwVgJJ7e6QmDm0t4zqY6ZunWhSSmpUtSpNdd4l6hCkNIyDIiRacwdOenfEFRwNvVqmtUcqwFge0wHwQxubEQFESfxp2xlmSyslkk5ZQ0BpEPXq0hWeo7C5oAS4AKoYLJU/MRc1ok6nfg3ar6bg+p6vqfUIqxKtMgkkK5zPyj3k1266qiCG2yGorfLaIPzXQWUWgHJEgyc4OUHwXu0pnc+ozR/EVjaT9QJg5tnAJPg+x1pjJyXSy1tj7aUKTs1YUy5dTTWsfmiIY4N1O0wCPb7az3oDCnZQuVO6l6oZWi0gqqCASScE4P4BE78SfF7MGX0qVRadxWCRABBIIAtPaCT4IP0zh/wD95umMPY4mIttMFZBD/wCXtjR2uOXyCUWkUX9qIb1EYk2ekWz8i2kgsRySSyDk4nGkG+6NUqoS1wrXL6Y7LSXEwTAkxJFW63tj3OqL403QbabGsUWHp5uPy3IhiY5DDkrODgTqYrdfQ0zTqUgwVgr21GuKLMkEm226RImJPE5aSim9z5J6sVutizdVWttENk08KVUmAFAthTJ8wSfBOuurVkBAKG4Te14DMfli1QAuThRwPfTnq3U2KtUo06S1KbKoVoftJYIy3KVECFvHc3viNJq9Zu+6mDDSS3b3EmewyFMQYUe2Y1LUpRy8e/mTlHuIt7ahYpJECC0XcgnkD6CY8nRO2YFACFEtk/q8AeCYzz9B9JJrVlJVQCKUC5AJJMksQx+h+3BjA0u9B3ZrA8EzlpjnE4nHnHBMe0NsduDqTSGK0yUVLfmafc92FA8QQZjnuA5xoo0qYwfUP1SiXX8N5/048aC2uCO5rv8ADnM+BwT7YPn30VWqlSQgBUYHzn75UgczwBoTlsaobVxIUbczRcmJBA/yY6C6ehZ4UEmDwJ8HTPou3V6NRmzaw7ZIkkGBg54Pg8+Ne+n1hbFNWBBODJQTnz8rfuT7jzfVmkmkXnOrDuj2ru6psDoSOxmJDC0r4i5smJEZ94OqLabsLtuoVR6ZWq7qYwVBVKagBcQbSJByAZM/Kk6bW9S9KiyJkQFgQtxPGR+3nPB1767tfQpFe6TSSblUC4szNaZz3WwQJ8HzPaUnaf0Eg23n5EtvV7/0/JdCmQCSpI5P7fXRWyBa6IIsfAzixpx9B5+mhKm1rQ9RqVQIlilmBA75IEwBnJxrfZuCrC0zY37xEjH/ACNNOnk1pqig+E1T13aowt9EGGNoJDKEkqCbQe7HlR9wQagDOyEYLHEBWEspFpEQQBjHao8wAt6EKi1qilagK01wytIzJlT4Ixn30x2hW5e4ByoYpEg54JXKqbzjj386i3X1Rj1ZXIpW3SvSNOtTQOyhaYAKqPUgErd4zyPPnyR+k9RFOkGFP1HIb0wGnh2qAwGIwYgESY4Ma8UggRqiBTUYqHvZiQFvMDOVAVDdP28QhTcg0qRW4MAttRZEtEswP90+TPnPjVO39CptoRVKsUUBJuLO4HAF7Xf6zxzrxXr5UEwpwTPvzxka51OZySRkAEYjMwR+In/xrDd0IIkeAIAMn28f8zrWbDBEBe3kkjP38/fWa4NXA/J4jnHnRNAoWHMmABEQZH7jOg6pzVP+Iz/n/l/vpJHMN6R3EDGcSZgYIyFz58asd/tAlJlDswZlPbbHAiBIYSHb8zIGYitk8CZjIn7DM4yT5xq3qbA3uhrfzSQAqL5KI3BIJBMjtBE/fUNS3VGfVQL/AOpslNUU2FQVkDLBogH3FoXxJyPOGnSeppt9tuaYRZtFZLwWtZhDARwcYPjAOMgVNnUW4VFQgE07kUXKwYAQpiC0g+DjMckPq9ZHesSln/tYItgioi1G7pYm6ScwDAwBpIReawJBO8CL4M6cNxvFpQxHoMbVMEwQQB75jHto34r6PU2rp6hMiIaLciSQi+Le0XARJnznH+z4g76b/Sig0GfN68H3iTEGY4zqo+OnIp7Wmzh5rXKJuCrlYui4ycf9vk8DUVyVFNRXMA+FqLolWpPeAGX00lwCalNwRFtrW8Qw7lkDw+Oxa8NVQIrC54RlYFbyPTJtJN5QEyBBmTnUjtajrUrFWKsOI/7xMmBMEgee4+2qzb7io1QIzhR6alg1MLc1yBSZj2J+YyY/xTz2qVNWycqjKhWu1Su59ZWZheCEwRaMscEqgYGCSwhjJB5D6tSVNpultpvcyCmwB9RLagm4nEW8R7/gPaQ9JzUWnbV4L3sJOA4N3zqRLS2DIMcgTHxBuGbb1PUJkFFWbhJlC2LPAxJbEDB503DX/PfWCK6kO+j7H1F24qmLdvSFMOYlYqY+YdsiRJXLLnMFZ1vp/wDC1yKLsZoEgsBMG9CCRgknBIgcx9TOk9TgUHRWHp0qaSQTJJCuRdgxexEDFgxwdZ/E+0ZKlUs02UriDOAaxFokkiZHJPP1jVI1wX0kt4NX6xW3DVHFUU6VWGqUg361IiIAPCpBBJttB0L0OuJVhC2uWEKSwEhsJJn84AySIu0pNF71Q1JtHYt5MAy0D2zLGPfTX4dAqFURkFRb5DCeIbj9YBAPJAj6Tq0FTRaqMaoUvUqNDJUqwbzUIhgZaQRUjzj6c8aI21AVKiikUHqBbeQqwWEGZ8Gczz+4tVGdKtxklmyoIAItYkTkeec++iqG/b06aSsA2K0dwVijW3DhZXmZEkTE6GohNRfwXnxR07/9G2/pOpamw7wGyzBlNo5DFyBEYJ8aheldPau7U6TlGJg+rMHzBKj3EwQBwfbX0Lo+1Z+mDa1LVrLUWqqsY7RVp1Axg9ozB+x9jCih8MmrW3FFFRQKlgMYIRacmYPDvkckhjMzqc9PdFYI6kdyRNUzULGmlMu5QFcRJAnGeVBJEckjwQNbdW26F29MVB8sqxkgkXHPvDTxPEaqfidLN7t9vTtDCnYWQBSRK2zm2ZBkece8an/i3eqxbtBiFcrJJLKBdAlS36ZmO1YBA0JQUYUuxOdRjSJ6oiPVOWCHkhcAC4t2hp49jwOcaNoI9E0mURaxaUcRnEHBQnBBnH3nQXUVtzhlMNNxBHmCOYB+uM6L6RTd2sUrBAuZlS4AEXeS4WAfpg+86irvakLJ3FA20rLcRNgN3P6Zux58QQQB+NHUNu4UAbl1A4HEfSC4g/j9+dItnUZazVFWbXuEk/3uZkH6g41vutxVLE2Az5Mk8eTjP/M86XUxw1+5TVj1ZfY7+HN96N4NKlVVsRUBNrAMFYAAgkSedGlGrVKRpbYIFADMvcoliC/FucSInnA0o6PuVov6lSktVAZKMxAInIx5/eNG1uuO7TTQU5c9qTFpYMqxPA4Mc+Rq00m7ZWcW3gb9NpqKdcsoK+raGLWjIC8RMWsciOc+Bpt8YbhvSatTvUuUAJ+YWiuYWDFk+QeRxqf6bvJquiBSp3jMCwJBCoyiZiUgqbTESONN/jRWNCWti4KgTCdqBu1ZNo/mHH1I0YxpipdRNV+ptUoGkVRVUqZESxhsk+G+o5n668bF7ZKi5rSsexbtB48TP40quNrDwWXz7D/yT+dMOmVyksCVIWARyJ7f6H/fSTikqRqikoNIo+gbohq3qMZ9MKDAIgcq3iCoPOPM6zp0y9sQWIIs7RjtMAMVBExkEGQOfHj4dqsq7oeUpFvUBBP6ivMnEeP9tP8A4dpVjWJpp2LMsB8hB7AoYhGaZAEHEcY0ig3wY9RLdg89G6W7L/MpuxBLllNyQFIEkHBgkgjkCPqFg2yIFSkDIwIuknAC48+J5OZ1QdYFUOhLtTqlSRWYLb9QPRg38AmbcxJ8x1fqKAgloVQQWFwLsMXeYnA/zkaMdP734uO3v1FhG52uELd+SXZYKyYyIOSAJH2/574dU3DM0EkC6RkciPx55+uj3cmuO9XpmCGnkAFhPBkHkEA49oJU7ncBoNoPcTEeBELIMxyOftrWsGvk76cCawB58+4MqSP6jWXUYBrDMlzH2Nv++i+nqvr04H6Z5J8ho8Yj+mgeqt8xH6nn/Mn/AC4/GlfIewV08Ht/ET+OPpqsoikr1A0sIHCQZBSVJBDKTjuWOcGdSHTXtsf9QtP/ANYOfH++qtNzU9Wq0ej2LlcqCflgFoacwPt8uYnPErITWQtiKpDhm7yBJWWIlQQGkSQRAhR5gTyv6qyqK5e71Gov2jAVj6a5pkY+ZsySJ/TGmmyPqAu5JAYktmI7vmOCSbTjMZwARAPxXUNGtVpJYFNIqYYZDrSJxAAGWIjJlvsVi6WBIJ2JPgfbepumEkFaJK4kYZefGMkTiQPtozq+5dalNagBHqPweMgEGDdwDmZ/Ogvgtiu6fIUenLXE5Eo0QCJyAYJHHjTL4o3LMtMAKB69Vlgj9RhgR+lsAkTGR7nXSjck2NJJzPHTmsrkqSwFpjmYF5McGCPP3xqlq9Ub+YXp04duQ9oWSoMLgQPr5zM5CLpFBlrVGQC+lbyDHygf3lysPjM+0A6c12lcG58XKclZemACGGDnmR9xxoZUvpROVqVHW4c2BI7lF/cxkWlBcBEgMoyBAx4IjSL4kcvTcsUvBW63AMFAGgeQMGMe3jR3UCUSyc3QbE4F5Md5mcAgSCCPvofr9VX2sJKwBKTIJkZAIwZkSMxjMTp1QI5kjLYlQqVFJf06dr0yQQbIAMYgANESMg5zjxueoBl3DQQj07foLocDB+UPHmYkxONeeigimEZlVDcRgktGWHaDHA54yc6E6jUJpvGQWac5iR7/AI/YaaNFdFdcjF+nuzGv/dZhaCAUiDke0MPvr3sGsLAAsbmhSbe4YHd7wT/50oSvUYhTx2yYMQMCT7RjHsNUaVEX1KitUJlSkH57pMN28HEjHHiNUXKLg2xrsGuOZe0XSSCyssBTj3yZMgRxOsaGCTaTbkDP6O/x9VH+eh9ySj5gByGCCO2GeBA48Y8zOmFPavWLendPmBiWhRJyADP9ddPgaTpH1j4C6lTr1dz6fJprgsCcGoATHcJJJtMwIgngS266pPqmnXUMtcklpItLMymWuEfLwJP3UQb/AGV+lS3QCuzvWo3MbQEgy6gcNMAkzPI4nUTvTUobyslJYNJ6pmTJCswmZi63MASPfSTlLbZklezA7/iy5YubmtMS0nEMD3NN0mbRBHdiTrCqUKkVKr+obSLlMwJJQNyABbnJzjOBju0IFMVCFSo15aCDDAiIYgkySTnM5Jxr1U28A02cAP3o4JAIzIJ/um0GIuMHUrkuDO44sX7miEjsKsKgWSwPbAPg+5kiRyvudZUy4e2mt5mHmAAFE2hpwMEsZgwAJEyOKNRC5KlSY8HIIjAMGCc/j6a22XWKgpvSAQh4AvEhSxswDjgt7ZC5xBWHJZQtI89LpNWqhAAALiQWIi1WdpIBMACJ5+2t91vaKsQwIIiQXcxgYkLmONC9DYLuCcFpa0eCTI5kSPPInGqCrvCxuG2KyAYVFgYExKE8+5OunHGFfv0O+0VuRJbEEuEi7u4/P9NE75VRyLBBERmMHP3/AH1hsXtqMBNxMYGTOCI/00f1vbglBSN5/VdKkFgMENAIEGCP9jp3lmi/mFdE3N24aqsSbiS0dxJQyqcXnuxPA/Gtfi6pIW5SGvJNxlyIS0zGDaMgYGYHt18EUitc3gyJVUgdxOQpk/IZJJH04118dVHDkPTKNiRDAgWqFH2n7xA00ecCJdeCZoobW/8Al/RRoul8jZ8D+o0NSp/yw2Pm48zo1CShAAzGcTyAPxMaE+TUuB98LMUpb1brbqBwJz8wX6ACTP0mNU2/6kUQVFpKQfVLlXtLC4AkgqjEgSMycnxkSHS6iqtcN3fywAZgnuE4/V5j+vGqFNxFbbijBpXt6gJyA9TMMTIgqTjuAJ50i6lVmXU5oE6l1VlFeo7FrBaAWkiVWxUAJVAGIItAiJkGdRNdexWX5uZEzx/XnAPtqj/tC3Ceq9BMsKkliII4AGMCAOIHzc8al7X7iSRgAcCQT/nq0NNRuhoQpBnRhJqVGE2qScY7u398k8eNCoACoPuJzjMe2Yj66PpVI21RoM1aghiOQiAHzwXfn6DQCUwbQDmcwftGNO2VDtg87pAPqP3x+RmdA9cSIHu0/wBf99F9Da7d0/YDwPA5wIzydB/ELCFgtgmZ4yREf+fOkd7kcbbWP2jVf1OtDVRwt1O7ycM5WSIkjgft7ajqPynxjjjn/g1Wb/dq9PdlLThDNpBLZgkHwFXke4g8jU5LglNcDT4d3BupovyNexBBx84YmThSLuZxHuYX/G9ULuKy02BVpAUGQBFKImYysQI+UQdOvhKoG9MD9Kue3CuQM8wYgk2mBOp343KCtUZATc6ySQRMPfxgZA8n/YUmkgQVrPkVfCKou5qlm4pggyIm5MEfq9oB8T40V8S1CVW4klHaJaQJdp+g/GOM5wB8IkfxFQT+nER4M8EweJjPHB0R8Q1OxMyWc90GD3EyuOJxB/GNdJda97CS+MZ9AoVam5Ip1AhZO42+CDkQDEZkzieGyNVHUkVFAZ2lirCEdWuLIpUBsj5ZBP8AiMcAzfw/uBSZgQpD0v1KYlahiMHkYPHPjT+ltalOgKzkXM6tByV+QyMQOGGT7jk26DeQTq2L99Wep/LDkwZmZjuyGMnAB4iSV4xOlPxBRCUDeSxEZAFklxgweYBwR/TJ1Xd3UjdTW4KOAqWqCGBAHIIMZk+2QJX9b2wNFmlgLlUcFfDNmMmFLczz9NMsiQWULdrVIp54AIBMffHnmT95HnOHUxFKmCRkE4P1Bz4+3tB0WFLbemih5aV5kXBg2BiO3nnx7DQm5EhTgm848CRMY+2niqTNWiuX5MtvSIplyRAxwCWIiMcgBbZ85HudNulblQ6+oVhlPdMAMqyIIB54x5jnQ223J9N1bFK0XW8ow+X6Q/2nAE8ay2C1bWsILIwsJyBOCOCSGEfsffNF2HPHVAoFLiQCMZ8nBYgew8aO6duysgXBnCkBTGAyk8ZmBxnx7TpJ1bclmp4AiB7AeIA9hx+2qDplREZwxAvogKYJhhUR+BP6QxmRrqs6WYjb4A3JTqG3BMdxWCRPcjrnye4RGdGdb2AXrO5LyyMwKoIYF2poRckicszRB8YI0uobd9vvqbWXinUpmfGXTM+8tdyfOSJOnnx4Qu/qPaDfTpN3YgZXn62jjIgflViOSF/dtizrRJQ0iAn80FCQFVVkZJY4VgYHuR9BOzbFB6jrTZy1oZfVK2xHNxNyzLH8GeSqTqG/vUISACVN3AGV8Dg402/i6YKAh2UIoMlee6Yhh2kzxJyMeNTdVgg/hAOoV3/h6q1AC/qIBcGLghKd1rEHEASCwMR9BqbssiVZWBBgg+GUjEfXTzrFOlNRgFQAJIyx8A/T9sanduBKz8oYj9lnE4Gu2+S0MxCOkVY3H5a4kYk3Dj3k6eFhJAIaCRJQE4xyRnSPYhPU7yQrFp8+CfySY8RoirSp3HLcxgEcY4jH9dL/AJJR+EnrrKBy3pbmoKbBeYJAMXLn29yOY4nGiutbpoVWK2nIMAsQcieIxmfIPnShKDNUtIN7eJBJJ4yPJxozfOVdabQWHIvBIzx/UROm2+fH8F9qrI2+Ft+AwMwyuWUnFxIAiRERz9/vr315xc5qNIItlZIkBD5P5PEcxmNS6VCjlgIUiBnxj6/v9zph1Ooopg2AKATknN1oGQOcH2k/troqmCMak2Yenaq5BwePuP2/P10QPkeMG0f1XQtpsXtIWMmOMwJP++mG3ipFNRBIiZ5PPEY0J+TTF4Z1089jxzUUKc5AvVZ4we4fsNUFLqARh/LBiboPbKHHk9xYg84ycRpP0zYVDWKpaSgGcRhkySRgAHxnwATGmnxNSRKK06JvgkmoRlmOCQI7UUdoA4xMkzow07yzO47pWSe4rmtUZzLsxJJAySZ498/trDcR+nMcfXwfv9NbV0CKF4fJJEjntGTg8Hj66pP7OOiGvug7CaO2X1XaMSM01P1Ld32VtaCoP1vZigtPbkf9NVVvqxJqVB+GYj/tGku9SWBJ4EDxERgySfM502+I9xNUkQZYsGnyZYn2gysZ9/fSTdpaZmSec58c+Pz99Shduzgr4UI/jM5Np+36R+edA9bPy6K+FR/7hj/h/wD9KdC9bHjBgLMfnTPlHGq1DbP+Ef00y3G7Hp1Le1XgMLv/ALZ9ogfv+QNo3avJlQMD7AfX200XcWUCJBL1CCLf0hTPP/aP3++l7i9ys+D9zNS9jPYxETb3Wrk+MnmfPjki/wBoJpi+mDLrV7j5JioWnJ8tHjgQBnRHwswsMtlaSBFCGYJpqWbtk2yBaCZ7uRBKP4uqPYgqnuxysMZ8sYBLHmToVSEh4Bv7PqZO5qggsppmYmRkRwMS0D7E61+JQaJWm1lRe4rBJttrMLsHNwXkgGCMYnXP7Nq4SvVJKjsYQwBBEGfIP7T5kROsOv1Aw/mCozLQJpRFgUlyrQIjN2Ix586NKwfiGvSGH8qpVRnQ03ChZBQmoWVpXugniY8QYzpk1cmitVK5Yq4UqWBNrJaGu89xYRB85EHU+tQLQprKhlyPEc/qj6niePrhtV6mzotM2LYwlhjA7BfaIMkkk8yZBA1Fq/0It23ZnTpMwcXpFjeQYJEkxgmfA/VBHnKzrdY+laZkdwgci/Jn6ggH9j7aebOsq0K10FbGHatzdwLMskYa1cge4zgwg6vWC0mS0TCg2gDP1xJPy5n+uhG1QyVUZdHe6rRUH5Ud5/DTz/2jGl3Sa8mqrKT/ACmYANBYp3QDGGIDQc88HTT4ZH860cvTYEfeI/c/jSLpW9CVqbjkMJ+3/PGtKNcUsFQnxOi02dFpJWY5pkOUZYK9oM04iZDZuJMiBcN0tL03DiAghmhcqJbuAJKgKckNiCMiMqeodFFOqy3AgYXyQpIsujiVI+8gjnXvpu5NEBg5XkEgwcKT7E/jzJ+ujuDQL1KmLh3IxY3XhpJmBkAn7jwZMExpvVpCnWVWUi0w4syIie24Z58jSddsX3VMMyi6qssoEQWBJAGPxqw+MKatuq9agcK9+AB803feMmPofI0wOx2N6TXcUHIgi0kQ0JbHDNIFsgkyZBmTqz/tMoA1KTE9r0M4kmxiSJ5HzCP/ABr5nV3juV/VLRE+/I+vHnV/8d9SSrtdnXouXADqwAYT2i6Q0HthjP8AhPvqMeGjMoumiI3KgkBrgpgSRJWMkBrQMD7DJ+smXLTY2EVgCMz2xEDtjB5xPEaWbx1KPd2tdaIAtJMQvOBgmeBrfp+29SVlrlAaAC09syYnEe0/bUpWo2icovYeN7TLCqQylAEJKsJgC0YPOYxk5EaBobEq6ZU95YkZgG0LP6QZPv51vU2jEjtEE2kqQACAsiAeZLDPP4172fw85ly4SorFvTq9pZQZBVj23QWxP+uipVyOmlGrBulAfxAt7iGcQwtBMNGZIj68fSOaxIjNJG+vqj/kamthsRTYFiPVd2ICtIUZnMFSw9s/fTrb7vdBY9SIJwbB5M4jRc0mS1mmySvQOPRLBQuC2GJjLY+WTJA8Y16uByWBafpOTHnQqrBABwVGfxrpcMJzpmjWw303enCstqeBE8sRM5j5o8D8zplu94lFqQKoV9MEpg3CSRBjnI9yQI+yRgQwMxOQP9dN+qLTeqFd4sQLThHMhTk/KSIYcqfpEaLVqmBrFGW63tyxEgoAWCwLpVgMCJhWx/XnXexIXM8DH7H/AMaM3/RmTbrUZxYBKAhhcC0AqCAYy0lgOIE6W7NzOfAP9DqT4K6aw8Bq9QCNWcMwFtItwZcIQBxEgswE8Z51j0Df7irUNKmGMrAsMNSzhroNouJLMQSSeZ0vrKDPAIiTyDAzzgGf66zr9SYL6dGUQgBoOWjOTzM+2B+NaYPABjX2t1X0TLMpWkhQdpb5QAg4B8ZnkkZjX2PovSV2ew/haLK+5Zg1a21sm0upkiEshfe2WAOon+yXpDAnesJRG9OiCPmqR3PxwoJUR+ot7ao+l799tX3G43Tf9WmXpNabKdgJqLkAmAFiRlVnF0a6T5Rx8+69T9WvUaAsGIkQCxJg+JAjI+h84nuoSMz9h/lzJkauvjDo5oKi22qwapJKh1DEMe2f0ghJJnt1G19mz/ICwJAUz8xPAE4I4zPnU9JUDuZ9FGKpHMCPwbv9NYdVy9QcSkgf/EA4/E6pdv8ADG429Go9aymWQMq5MfohiFtSCwPzf6aRbtDTq06rmk6kiVSorGCBcCAZXEjPB02N1nWeennsTxjkE6YpTNwQ1AoKnuyfnBIEjgwQCMRkH6+KO29KafIUkA+SJ7T9ysHTDaUFZkYEMYFyJlhyAD7M0CADwdIpdTOlhFVR2VL0tswcTUtULlYtwwILN3WK2TzaMeDPfH9t5a83vVPZmLQGhiTw04jjn21ytuDTVFtJCQSCDJJNk/WDP099J/iBrmWSWMC5mxEg2rHiIIA9h9c9F2ShyHfAdYLXYRddTIQASSSwAjPzAk8T58HW/X6aqn8s/Nt1JwVjsBjicyfvPkCSn+Hq4vVUm9jyZBwCYABg/SPyPK0nX6FVaTuXVlNL07STcpVRSCmBEjkCSMHjjRTzwLfVkF3+xpJ0/a1adQ+qe5lbx3FSQB4/0J98MN501QrOKf8AJd2tqEXd1pGDI7gfHPzYkHS3ZIh2tMOnfm3uABEk5gjMzhh7ZgaYLXpqtMS7ZU1UYGGa0jDUyCAqmBGZ/Y85JCSbM9xt79vVIEwsgr4HpvJg/YEA+B7Tqd6puGrVah4VGcnyLpMnGAMWiMGR405+IOpCjQaggWagF2ZFNULYngsZUyMCG8xCCshp0VTIao0wRmBiD558f4RoovoxxbDfhYsdyJJgJk+wLDj9jxqckzafEzH05+uqD4ZqBN0GgGKZwfoSZ58f6/bSrrIHq1GUwfVe4DxcTMeY5wfp76KeSvYta/ShudpR3JsVzTC+Rc1IurBQJ4UKIIkhcExqbSkAHuLKFciQD5DRM8CQOY/B01O5nYinDn5KhsgNY5ssBIkK38pyRzJ5nE1unimwS5QXAgcwQ2PeOJ99M0GQ3+A9utXqm37JRW9Q01yTasrzgy9vPvk+dDdRqhN07rTUC4xnjJBkf3iMkY502+HkobdaderSuNYrZTuhjTBuZjmbXdVUE8qKh4InH4r2924rFFuCsGFvFrC4FsfMQwY586Y7hHulQDMkDtYhlxwAGL8A4UYn2gnkaod5RB6bTQi30q7g9pHHrCAPqSAfafpmV6TvgZov4LRwYDi0xPiCVyIgqTxq06HtXHSa5IZitSDGD3EAk4uHPA9/OpySppk50kyR6qwWhTDTIUKQTBYPfUp1Abcgq4/+pGOSy6RXVSGZmzTQ3ARBjki4QRHg/uM6C6vSfcVsE1YpLAAVSArMqAiAojj8fXSqjdYpJIDJ7+JPP+H6HSSpkm1ND/q/VlLm0uisqMLQ0kys5a0mFuUGSIwJmSn327qCrYNximJUDtCyb3CwcN7gcwR7DWdTYuoDMInuWSCCAMmfBlSI594I1ttKC3kFIlGZi8yQFFxA8wZ/P40HzgVpRWA2hvqtfvqWXGoCSFBkjBOSYY8mImSdEHqRxOCQDm/yAR/loD4b3JO4pKhW5aoKB2KgmcARn24+uiNzUqhj32/4YXH0+YSPY+0aWVyyztTTSZM7qm3qj3gYBn7ROf8ALRq9NPBBDqJhsTdOMjn68axq1I3CsPcRzPJgZgz9dP8AeUkWm0u1MhcqiMc4gMbsHmQfcz7ad3gpKTwK/wD0x7kRkY1JiACxzmIUZMAHB13PoG5lX14IIXJnwWOYb3VSBHOeKTZ9fWhtUEMXZf8Aq3ZbntVf/wATJIx74E7sa380s9O8Wm2mhMsYxJUSQOY+njGqJqhk3WTav1apWosalQsxYKwx47pJyT+kft7YBomP20b1OnFEMKHpCQD2kGfMngAxIHOcCJ0vpMbTHMGP21GS7j6crTM+o1u1CR5zHn/fjTf4d6SPUp1Ktlxg0qJPc78oGXxRGXdvYRwdDbTbEh5QkoD2tIzPnmB54036Xt2FMuAVZ1BkkEkA8yPBYEgD5RA99FN1gVs+s7uky0KSU6rNTQEtkCruGAuJun9TSzCM9301Ebvqm93+7oigi2UqpRhafTK0zSa9wZYZDQRBGAMtLKa3UN1vU9GipWkFJq1IIuUQCtx//bUnCjybvt9B2Oy2nStia9cKHKAsCIkwIpqCAYJAGRk5Omi3JjA3XOv0KO3/AI3dhxVrErRpOn8xFt7gADcqkhmuMfMqnXxHq3VKhApXdoNwI5N3BxiceP8APRvxJ1mr1HdGvWtS6Kaie1YBZVk+cz9f6GfDvSae4NIVB20UZqxGB6VE3e2SRKeM1AfEGq5Ckd1LKW39FVS6xWqEuC4ZjIVQGgggoTiRZ+kEaGr9O9aoCxWjTsF1T517FCiOLmJAET2k5ONDdRrGpUFaoBdVptUA8KC7WCAcQoXA4ga1r9QBqtS9KWJ9Nf5jDAnADsVDFgD22+RBnU2uolJMxNRhAdgWgDHdxjn/AJxqn6VUIpKsgYnPkkkTx4EftqZrCor/AMwENaCVgCJExEQIGIHHjjTP+LC06KTBsLGQFUgs0KGJyfqYGTnGkdt4BqLdFDytuBULgk9x94XBE4jmSTmeSdS3U6l3d/fqMRzxTFq/uZzmZOtqXUf0iDiCxiJMyQVORiZ0Fv6uMHtVbU+3uPz50yTsXThTsw6QAKivMWnE+/8Ar9vOqrr26PpkGL2WT6YgdxBhgZP6bh7eAAY1NdOLQTapQSDd9ZIg+4wfaOfGt9xvLqUATxBGfaeMe5/J0sk3IEk3JMY7C+xABEqcwCYNx8g5wB+dbHb1HTsps63FCyhVVXKzaFkBWtIa4+y+50v2z1npRSDBVMVKiAdgbGZYC85gefH0Ybv4rqU2JopRpgIUBWkEOYEi3uLSJkkxnR2M5acrMNttBt/UNRAa1L9PNsmFAIkGoCQ10QpmO5gQJ8T716tSkXkt6FMtPM1B6xn3kuc+xGgqu/dyH3VSo6kEoCxAE5Ef3aYObVgQMaK+IFK7l1KksoRSSIixFTPtgap2NK4PfRmPrD5ZsYSw/cePEx9dK+pJNer472n2kEz9PB0woUo3NEMxhlJwfZWPnk4GdDdZDX1TawJYOnbyJJLexAMZGNBfI5Mp/gDbjcVjTeEX+Hamzf3SAtn0lS1L3kg+4138P9BH8XV21YLUdDChM0y9rFGPuoObTEnBIzrf+z/cfwj1a0F6dVKfpVGFwubucEclgZB/+BnJGgOn9RFPqLO7Wq26N9vAVqjAEYkpkePlPGmb4GeB1ufh965prUhrlar6pcBVpk1WZRPgMV4WOBiI1N9d31epWq1qncKxVKk857qRAB+UqQP+2Ppqj6j0D+Jp0Btr2L03pnPYCrXKpLGSoC/JJCyp5EGM2l1AWsD5vp44B5weQRPsfsZ02AXfISFPoswrqKtzWhqYDtBAYFySAInMiSMxzqr+GR62y3LCq8URdNzWzaZJQwGUCPmX/TXz3qG3N0rMP7DBP0jmZBHkgjzjVv8A2UFWp7mk7sitSYGBgSGEkRzgDn/cK07FjHLsApUlY5gsxsuBHcRgQRDR9T7xOlo27lQlo+b5pAmTAIJMQTBIGfOjOllxSvZbFU2FbgjK0Ak8EkYXMHnM8knpd1P1IIM8qT8vnJxkyRgDIOII1LhmRtwtIzNBhNLtJYABkLyZJjwMmOCI414B7blUqBkA8GY5GCQIGM+M8aMr0bnZkQ4UFjBbmZmBgGFP+uNAdM29yrBQFmiCMx23NJxA7vrx76W22Dc6Z1sKC89t+bgFFwN0zJMW44An7abUdnSAAalef711QT+FYD6caQ1kqCqCzCGeLZIJBJhrTkD66fvt6k4NQ/VXYD8AY1yajloGpeGR9afXS44BXgRAuJx/vqm6xuP5VVpq3uvc0AKQxEzIuAkCAOYz8uUm8xuaakqALPl4+pP15JnR+8omypailWUREnzwI5bn6iTgDVXJdmaG+KCejbJRTpt85tBIJIVZMfQnPsSOcjztuaFJRKVPU3ESEjN3I4A49hPj8r9qa3oRTsoKsK7rSAeoZ/Uw7zbPB0LsN8l0XH1IHyrIIkyCYEERwpiWxOuildhTTBW2tTveu0NMWMYa7k9hyAB5gDIHnW+zp+5IEQWHiRz+PuNE9aLuGYknuEmLYxAkc/QH6aE2peQKeXOFW2ZJwBGZzGlnngrB3F0G7DZepXsWrYt9rHuzk497cCT4E+2m/XdxDrt0qLNpFyqQBJM5i6TxkSI9o0l2tdV3JpXK8VWJcCVewt3CSR3Dj2nnTXo/pQ7moKbNNMOrRUpgtKsiCbuBLEY9x5MG1jyIl1F7/Zvt0oUSzNEku5QykpwZGACpAiZJn2zH/wBpXWX3m6tRidvTstW0wzOt6kqBddawx98CTpom9p7gVtrtylNmZGFMQoc07bRBglGUKL1ErhWVQoktKFLatWqVKtE1XqEBzlqZtse5P71xSnCiThvZdVcKVIej53sqr06Q/mBVarbUDIDCwCxtKkTGBGcHiZ1U7BqQovTSmyDcoGaynkU1NwFoIwJLGARxOJgev0ymzGo5vpopq1A1O0VCoPZ3gQMAW+BkcLoDfb4s7k1AGdSjKpBYU5yFIlQ0A9pI5AjEGdNdhZJE/u2WpuaxVqZUr/LN3baALVEqpujwQPP3O/UvV229dqU01qMxR3lVsJkm/GARHPIjMwV+0ostRmZSE/SY7TBjGIu9/IzjX0/o25Sj3JulFTc0wBt69QGlce1WSmCGBV0MkxMkTMaWUlGT+gsnSPnNatc7MXLkn5vcePxHvp107ZLUFAGrayC8OtJns5LKbR+mVafBOJ8p93HqP2qguMBBCgTwAeAB41VdR+L6tPYrsk2r7YCAO4laiwzO4e0G4vBK9wIY5EZVZOatJCfre1C2vQrq61UDBS0MGxcHUABWnNufpiYT7XaVHDF2ABIlu0wAHLEAHMCDnVB0HqGCxp0jcQKxZJcA4DIxNqoZlgRBIJJjjX4v3W3enTqdiVqoC12pGpkdtxsIhyVkFjAMDAkaom+BdzXSJtptmNEm25QeFwQfuGlTx4I48Z0X0XdbZIG4VWq3/WItNzOZtjnsiSfbSnbwEax+BwywSCfoTn29/vyIaB5IN2SylSoUDg3HmRo7MNMLiqouV6NtXCtQ3FiGkXcVlgkGWBnBhcA9pxJmTGptumVqlSoAUVUa03mCTwQImYIxn2jnXra02FFmVackhQxYTyD5Py4mTjH0y63W5LCmtP8Al06ol0YiLotaGI7kYBT7SRMESZ9UcAylhiN+nC9Q7h3MHwQM/KR/58jA1663vhUrVKhEtUJJJiJLGY9hpwd9WSlRLiaKM6W+BES1ogFuYbIMxkEjQG0oAFatygCm8A0TUJmQ1wGAsE90iMedNbHUsZD+lJRO1BLxuFrytOQJT02BJUjvX5+Dgx4bTjpFOule2h3DdUVkU2VCKgRtu7nghVZbyRHjzA1PdEWUMU6blMmoxPqICpACAsAQWABwT3fkVvw47+khq0iietUWm5EStQ0nWJAuQ1JLMOQInOiqoMc4MP7T/wCR6O3oTJQMwVRgqzEtCjDM5YmIGfrqX+KunxuqyUrmUrTeQBJVlplnIGALj7Rqk3fUo3norRDb5Ep01Z2a1YpIanqKGZWEyvpqgkd1xLQSUr1aPWndadNm9BZUthktpBiJkzAkKCxkedC85DuzR1/Z71na0KlPbVFFJryRVkLcVJHeWYZ4FozgSJGBf7TvhwLuA+2o1TeLoprchAAEKVkyIJiJz7Rpz8ZfAzV6q7jZOt3IoBbGVQP0OBjHCtgFsETBlNq60qP8PUatUrBiTt2BSpTe0EgOVl/rANwkWxDaaUtq4Fk6VomFJQ+nUBRgQVWopUgzcJBEqpP5zjmdV39l9dFqVFr1AgsBJJ4N3GJknmBxzjU9U6UUN9QMjEXjsLKBIIJMxcZVogwDJiRp9/Z5sqjbxhWptikSDBAOUWQw+ZSDkieRrlJWFTtiup1o0ajgeuqFiCrOGBtclLfCxnIIEknM2jva9RDEIzFUxa8THMA8ErnP2GfdN1xGFfcKe10rOVjGAzKQCMCIB8effWe13ULBEyJJjM/6e8/XSygmiexcUWO16hbXDIVEiwQTJGTmf0mQOJMcwddIVqimlNadJVkApIDiJBkzcZ8kyT+DpA9WVUU7cDuDYYccECOfNwJxgRnXfbsyQP5ZOcY+YL7AQQPaJzpUuCctK+DKtt6rOWy9hbFwwoPsTIHnTJKpAA9VR9Dkj2EkannwQ9xMnBQxExMrb5jPv5+rTb7dnUMKtdQf0rTYgRjkCNPQdRWlZhuKlI71TTl6dywGFpPEjsBPPsD+da9WuBZ2toAsRYpJiOAVWYHnJJ0HWpsu6SBa0rABMgnjLEkH7++mG62PpOjsxRSbwxQEgjiQfJMwT7ExB11LBWgEtuFpXU2v24IuKHEzMFWAaQZMxGedYUapzUohi4WXhSQPf6HxOIH150+3m0iirStrSQKcAeS3EJEn5sZxjA0L0yblpi+oHObbwSDyWgxaBPcfH3nXWmgUBbiszyW5MYuJ/I4EYA4x9NHfDKg1xNo7Xgs1qA2NBZgQQoOcZ40LvSpA9OfMi3647uWj3OudLHcQwBEZBj6e+J0rwy0VUXR76Ps0JY9zPeQESStoBJaZyPGQTAn31ygQLmNRwoIHCgNyRBLC7jEEH6+/fSaVVD69MM4FS000EsA0d3v9IHMGYGnez6VSqVZcSjgMGEsQACSs4wR8uRDCIzrRBKSuyVryZdI6lUQMpdjIYAWiIZKgiMWvJBBE4uHsdUvResB1NSsER2kep6bVHdVsCk9lpbtIuccriDcTH9Wop6lOqKTKiMCxAWSCsFWiO8sSLgQDnlp1n1ndsqhlX0uwRb7GDAAAgec4+hJOucvA24K+I976tVVvd0kT6hysm4yWEj6D7+8aENRWZipcMSuWi5QykwCAYcr7TGc++exIeotZ4KuvbTY4uiG7va+Wj6geMhnYrRCVHGQgkssLz3EsGgmP0AFjxjUnnkD4yFzUJiymFUdnBJE+SQCzQZEjyY50buqJq0EaVupUyCp8rUckmRMYIx9+M6HZnYzUEHlZEfqyYOcxOeZ869b6qJDAqLhbapJj+9IBifuNS4Yj4SQsNPIEjP8Ar76rOq9P2rutUUB6lQM9SoWfJmFKKHUEYM4gkniNTFgaqF7QJAJJgCTEk/3RycY/GqWlWSiiWDteWIUoC8fKoYrB/RMzB5GNK1LsFwk1hnjpvSvRkkMpYNBDwqwMAlovWJzbIngyYVfEXS1ZgQ6m4TcMQcAAiwAkCAYziZJOnNSoao/lo4AEwL6jeZEBLSoMkvwsaL6h8NFKK1npUyKjFluxhrRczEQBEAE4xIByQVN8kqleX7+ZGbK6mAhAkGYdjnEkAePoMRzMnBHTQCfUqiFAUXQQBcCVETd3Ce4AxiBpnsqNc/zdsKcJhqdUyrCR4ICCCRiZxONb1dou4Bfc0ESqwUgioTIAAtgGcQR82AI8TpnqJK2VtRW5gFXpdcuEpRVVjgmMnwtwEE23EgwMMcAHTPd7R6JajVcLVIQhVYNTgkR3EcAyfbJMZx53+5OyIRFTbsbiAKbcGQcFsiffI9xEaO3SbeqD/EAlnWfWQEniBIEuAMdj/wCXOipp5FjN3dY/cRdUSo6KLlJUEBQABcSoBbhbcHIA5H2DXadMJ2slBLKZBcdhEXMIMr8pgmQWvGDGg9htlo1FaEsJCBgQAZW03CoSItJAkQI869fFdWzb0lomxSxDsP1lRA4AAghgPpGjdMtVHj4NqiyrTk3VAgAkAQpLkmfaP/yM6G6x8Y7lno0gwX+FMUiCPmQEAn/DwMjgnXj4QK+tBWe1u/wgtYGcxBJUZ+nnRFfoq7mmrhqNIU3N3CsQCksO0XMZAOGyJJiAVixeEWHVNlTqilu6S+m9CmLAO56gVQbWi4PbmYmVmPJHNv1Z6bNWo7ZPWqsq1Xap302AQBEFRcdlxE4kj5hA0r+H/iVUrWBKC7Ys6molEKpL5Wo7D5XDELaSogi3wCb671d6tenTLbfcFSKSlCtQU7STZkF0ukhhI8SABpmldtE5Xdm/QNxWFau1epXpVFDGlUcAlhJgVUUWM9tpUJmJAEcqviYv/GM26/mKWm6yypTpy4psPUpkWnuMZmSIGdUu0NLa0q6Auxb1KkVoK+H5IFPDY7CwlcgmQEPxDsqtei1U1nM9ppvRD1GkAkgyWUDsHAn+9kBem1HuGVReQWvvt1Xq0vQqsqNRptcyqB6ZWng2JgkkcAhSYuGifgsfw/UC6lgrUmPp1VVT3+mb1KlldTyMzH2OkNNyghEA2zAkNVf2BDASlyHBBUKZi2dP/h/qKVKqC1bwJFSy4gkNIUxADAQF5EDHaDqffcl3FirnwSvxZtnG+3JZbZqs4HhgxORGfeYnnSZdiqnkrPPJEcHmGGfMHI1W/FVGdzUbDkVL1DllqUiRlAZCGWtaOc+DjSrc7YhA1sMfmDA2nByGiARxBnnnkastTsV3Nck7VupnJnPsc84n/Q5+mi99VBVewkCRz9zyDOBbysf667uhUOQpE/MGxBwZlsFCIM+8/TWdYgMGIAtELOYkmcHg+Z0z5R3OUFUdrTandcwLg2XDDwYMPgdpwfxJ9z9jsdxYsDaEf/2VKd/J5lp0In/Q9KLqYa84EhoIJx5j/KOYB0HV2bAmz1GTwQBB/eD/AJa5LcI2nhnrq9QndAnGV48CYiD7ex003vUFBGQxyAcAZGARBiPEDEDjXNc0EsjdkCOPU+ZgR5XMYi2O3EQc+T7a33tW2nO1ABDEEtIaYAIAHb4OCciIknXeuaK4G7Hjq+/SsoZaZR7oaeCAoUAHiAQcARxrx0Ym5u4CVIzGZ8Z5J/5xrrXNRfxDVUTTowFjMbrQTIDMsqYuWQ2JgZAnHMax2m/tIp0qLwhwLmMDkFoA5Me3Oua5pk6TM27L+Q9be0lH8xFaHICCTewnvaQCtLIFkd9v3OgN8qkE1jJywuMTJBcmBl2JIkECfaIPNc1yeV8yzaVKuQHe7ms/8qkoNokuLbu6G+bAAhvlX30Ns9zXpAk3RwfmK+QJBkAjx9sRrmuaeSTwO4JxyeXBGTNxycfaD7mRnOvdDczUIIFoHtzbwfefE+2Nd65qclyhHFHrpVUmtcFVoJaDMEeQcSARjTX1Vp0cQQzdyhZCGW7pOcgLntPI4571zQaxZyRX/B3xLSo5Dbp6zC10CK02y0ATIIJbzJnz4odz1GjuDC01r1GNQVHdkL01VmRbEtKgZEcQCSSTM81zUXcVSfLJO1aRC9W6b/Du6ANgyycubhNzYB9yDJEAiZ5W70OqixwYIJ7gbblWJ4EkBRHiD7a5rmnztLbehM51HefxZb1AAzLNxBjAyUmeCCMEAleZzrNNu4ITaV2hZBV4gx8otGZP+LIkGRGua5poxVUhNPMa8ZGm82z+kHVqVJxCuQBIJJU4sUSboNxJkAHkge91QquKZs/lOsepCCGYv3AMe3t/MEkHGOa5p1Dpt5L6UXOk2LvgZbjXFv8A/HLTmRBHH0yJn2GMaOG4qVaVMLUsimBlAw7QFw1pdDyLlOM8YGutc1O+PfJ0OVXk9mmdtRqOapV6oZWLIYYuC7LObmcwAxjnwTARdCrOtemGaoKVIMyCeLxJtLQAC0Z+kjOua5p93HzyT1ZVNR/MrepdSFZfUasq1aYmWFrN2lUVSt/nLEJx9xoWr1T+YYq/y1DGXLSLpuCtAcOQRAWBP0Gua5qumt0bYkZbo5FXVKNOuzMGVMcCwXsCxmApCyIMY5Yew05/s+QUqtBakEmcK8kG5mFyjBIA+vzGOcc1zVJaaSCssVfFWyL7zdVFYZq3GmsmooMQxUC4qcZUHkTAjQW86Pug9vqKdwkTSZwtQyJWAfmMe5B454HNc0iivANS420Aio5c0HUq8wwtIYHBiInmDwZn2Mkv/wBIppeNwzLFMtT4iYYwwEkSYA/JOutc0JxpYZLc3KvlYso7bJtZjGbYIIOB4wfYHn6a6beVBj1D/wByZ/OD/XXeuaW80Nbuj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s://c2.staticflickr.com/8/7017/6485460125_2ec1f9ff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54" y="4490455"/>
            <a:ext cx="2726879" cy="15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ine4parrots.co.uk/siteimages/zzzzzzzzzzzzzz5320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9" y="1203783"/>
            <a:ext cx="1696081" cy="16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317</TotalTime>
  <Words>84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Birds</vt:lpstr>
      <vt:lpstr>Who am I?</vt:lpstr>
      <vt:lpstr>Who am I?</vt:lpstr>
      <vt:lpstr>Who am I?</vt:lpstr>
      <vt:lpstr>Who am I?</vt:lpstr>
      <vt:lpstr>Who am I?</vt:lpstr>
    </vt:vector>
  </TitlesOfParts>
  <Company>Cupernham Infant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</dc:title>
  <dc:creator>Sarah Farmiloe</dc:creator>
  <cp:lastModifiedBy>Tess Lowden</cp:lastModifiedBy>
  <cp:revision>20</cp:revision>
  <dcterms:created xsi:type="dcterms:W3CDTF">2014-11-10T07:50:06Z</dcterms:created>
  <dcterms:modified xsi:type="dcterms:W3CDTF">2015-10-11T16:37:21Z</dcterms:modified>
</cp:coreProperties>
</file>