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23F7513-D0A5-477F-A812-29D890E3AC8F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B9DAAC1-59AF-4F0E-A329-7A0AC8B89D71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7513-D0A5-477F-A812-29D890E3AC8F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AAC1-59AF-4F0E-A329-7A0AC8B89D7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7513-D0A5-477F-A812-29D890E3AC8F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AAC1-59AF-4F0E-A329-7A0AC8B89D7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7513-D0A5-477F-A812-29D890E3AC8F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AAC1-59AF-4F0E-A329-7A0AC8B89D7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7513-D0A5-477F-A812-29D890E3AC8F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AAC1-59AF-4F0E-A329-7A0AC8B89D7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7513-D0A5-477F-A812-29D890E3AC8F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AAC1-59AF-4F0E-A329-7A0AC8B89D7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7513-D0A5-477F-A812-29D890E3AC8F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AAC1-59AF-4F0E-A329-7A0AC8B89D7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7513-D0A5-477F-A812-29D890E3AC8F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AAC1-59AF-4F0E-A329-7A0AC8B89D7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7513-D0A5-477F-A812-29D890E3AC8F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AAC1-59AF-4F0E-A329-7A0AC8B89D7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7513-D0A5-477F-A812-29D890E3AC8F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AAC1-59AF-4F0E-A329-7A0AC8B89D71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7513-D0A5-477F-A812-29D890E3AC8F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AAC1-59AF-4F0E-A329-7A0AC8B89D7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23F7513-D0A5-477F-A812-29D890E3AC8F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B9DAAC1-59AF-4F0E-A329-7A0AC8B89D7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Fish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6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620688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</a:rPr>
              <a:t>Who am I?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772046"/>
            <a:ext cx="2880320" cy="272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724128" y="772046"/>
            <a:ext cx="2880320" cy="272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07976" y="3659826"/>
            <a:ext cx="2880320" cy="272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724128" y="3717032"/>
            <a:ext cx="2880320" cy="272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07410" y="8287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Food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8144" y="84008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Where in the world?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5092" y="38610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Habitat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0416" y="385852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Group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4" name="Explosion 2 13"/>
          <p:cNvSpPr/>
          <p:nvPr/>
        </p:nvSpPr>
        <p:spPr>
          <a:xfrm>
            <a:off x="620416" y="3861048"/>
            <a:ext cx="2655440" cy="2448272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129586" y="4786195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itchFamily="66" charset="0"/>
              </a:rPr>
              <a:t>Fish</a:t>
            </a:r>
            <a:r>
              <a:rPr lang="en-GB" dirty="0" smtClean="0">
                <a:latin typeface="Comic Sans MS" pitchFamily="66" charset="0"/>
              </a:rPr>
              <a:t>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6" name="AutoShape 2" descr="data:image/jpeg;base64,/9j/4AAQSkZJRgABAQAAAQABAAD/2wCEAAkGBxQTEhQUExQVFRUUFRQVFxcXFxQVFxgUFRQWFxQUFBcYHCggGBwlHBQUITEhJSkrLi4uFx8zODMsNygtLiwBCgoKDg0OGhAQGiwkICQsLCwsLCwsLCwsLCwsLCwsLCwsLCwsLCwsLCwsLCwsLCwsLCwsLCwsLCwsLCwsLCwsLP/AABEIALcBFAMBIgACEQEDEQH/xAAbAAACAwEBAQAAAAAAAAAAAAACAwABBAUGB//EADkQAAEDAgQEAwYFBAIDAQAAAAEAAhEDIQQSMUEFIlFhcYGREzJSobHwBhRC0eEjcsHxYpJDgtIz/8QAGAEAAwEBAAAAAAAAAAAAAAAAAAECAwT/xAAnEQACAgICAgECBwAAAAAAAAAAAQIRAyEEEjFBE1FhIjKBobHw8f/aAAwDAQACEQMRAD8A+dhNCWwJ4p27rrOFlBG1CiY5ABhG1DCgKpCYcokDSilBIQVhCrBTAYESWHIgUEjWoksFGECYbSiaUsIgmIZKiEFQJAErVAqIsRatUonYy1FSiLAiiioFFgWoqURYiKKFCSkBHpZUcd0FOoHCRdK/Q69lPQI3FAUDIohLlEAcgJtNySEQKhG5uAEd0irZCXK88iCmJBUq3VNWfIJTgUIHQYRAoJV5lRIwK0LSrQItGEARBUIaEYKUCjaUhMYoFQVoJCVoArBTAYoEIKsFIVBKBVKqUAZquILXXuPotTHgiQseObus2Gc4G3ooujbomrR1lEl9Xp9CkvEQXZvQtHknZCgzYqLoWYYvoP8AKJtR50a70P7I7D+MupXgaE+RQ06xd+l3oo51T4XeiOg5zZc/QaXAv18v8hRKfVWXHFegccIGXc3d/wDP7rnN5TZaX1JM+e3lv9iUl7ZP399PMrieRt2zs+NKNI0gyqJWUVMqr831XZDL2RxyxUx6iUKwKtX2J6s5jHJgSmhMClGrDCJRlMnQI6TJTEQBGAo4wo1yaJZIUAKJRMLLCY1ACjzJiYQVhLzro8O4cakOdyt67n+0dO6mU4wVyY4xcnSE4ag55hon5AeJ2W5vC3XkjyuPVdakwABrGwPu56qzHiPr6afVcM+a2/wnUuL9Tz7qZaYKpdivgXvHI2b6DfyQ4fgNZ2tPIOrv2C6seVSjbOaeFqVJHJWyjw+oROXKOruUeW5XpcLwIsEtaJ6wSfK1kZ4fUn3ST6n5+HyWGTlSTqEf1OjHxF5kzzzOFHdwHk4+nVJfgXDS/wB7L0j8HUGrD6Ss76bvhdOmhHRYLlZU9/wW+LD0eacCNQhzLtYvDuP6TH9pPouS/DOmzXH/ANT6LrxcmMtPRzZONKO0cvHVbwFeB4dUqODQLn1jqeg7ldzAfhuq8yWGm3dz9e8N1JXpMNgBSbFPWwOkk9STqRI9dk8mVR8bZePE5fZHOwf4dp0Rme7O+1v0A+G+h16LPxBoO/kNdN/4W3FNq7sMW0k2tI1nRp8h3XHxLHzBY/whx/x9yuDtNu2dThFKkcTG03g8rnR0krAajjufVdxzXXljv+rp06oMPwKpVdIGUbyCTprlHgei6seb1Iwlifo5mFwrnuDR4k9ANSuvXaBDRADRAFpHMBcayeY95K7TOHNoMDSBzE65pdlidu5i4Sq+Ui1NsC2Zx5be7luevSesrPLl7OkaY8fVbPPVSNj06baAxvcm1kgkj/Z32vof3XXxOJY45crHSZENDQHTJE2Mwd+q59WmIgC0EXbeHTE5ovpoFkWZK/3t8rLC6rBXQqDlOnr+0rm1qMlbYnTM8i0U7EuVK/y5VLpsw0ahiANh6Im4jsB5LMx7BoCfEx9EwVjs0Dyn6ppgzbh8S6bIsRiQBtPbqsIJOp8lVS6qyaH+1zXUlIw4smymhMaHqw5LC3YDhdSsYptJ6k2aPEp2kKrMocmUKL6hhjS49gT6xovW8K/CNMXqu9ofhacrdJ1Nz8l6CnhQxuVrcrRplbA1Am14uLx+yylyIrwbR48n5PK8I/CjyQ6tyj4bE6fqvHkvRs4dTbMuJ+m9vl8051J2kbA6OFiCSO5ubEQTA1NhNVkgk3BnUe6TqZ2920XJESFyZJ93+I6YQ6LRVXD0xsbWiZBMkR0mx+pjUWxtIEcrfEkdo3v18u8IKk7hwa5o94uBvlIJAGl8pE3cCIN1KTXWIBBlvuyLiBlgQSwhtpmzje0KVS8F2bKeMaBMgc2XUdDAtBnlI8VZxonVsDLMuaRe4g6GQ356apIe8wfaO1g87rMyZnF1onLUY7UWZIvITfzDzlcXvOos9rmyKYpuzmQYDgTYTLHxM2VgaaGKm2p5fdPeYBzTOVp/7t1EplSqeoBkAOvpzARLRml0HLaeugWL2xyxJeC1sj2VGoTkpEDeTmcbTvTcNCrdiReZGQOa4N9o1ziPaQ4FpDDIpTBFreIlsYZxZi9jBImBaNZPSWCTMk2sj/NXcTb3jF5F3tAJDTcnKLT53KFj6cuh/s4c539RgLSRGUNqUyIjJGXpMgwjYwADLUw82AAqOYJbTa1pOZpzgZcwnsj5EHVjK9UiR7t3CTO2aYmNhbs2bEmMzsQTF4Mb2APMXNgGXEZCCAP0O3Klbh1WCGtpXaByVQGnky5SxwhzQDYbwJlVSwNUE53U2y0jnrCC0kzDQ248bkzmJT7fYKI6k6dSLEk3nl1dEEtiW7HRwNwCayixcYEt0DnRcH9Ljl/WJdu3otFRrAObEUQJvl9o4zPKRDrXGmkyseKq0AIFSs83EUabWDPAsCROkbnQKO7fr9wpFNpAxzHcHlsQC6TIAOpBmZJgRqVT3NmIc47hgL4JJN4NwAAIn9ROy54x7JJGHEAgg1KjnQ6Z5x3t0RYjjlYiM4pDQNptDW3OWJEkEEagpNyf9/wLRtFKoBLaWUSRnqPDGi+XQEaRALYvBWOvi6YtUrZhb+lh2kM0Aa0VCBMdLrlY3EiMznBxgkTLrmeto7QuJWx5JhlgN9LXgADxKuOKUjOWVI9DieMNYeQCkBMuIFR590iXG/oLLzGO40DZkzB5jY3jmkDWBEfNZ6oza380oYdvwrpXFpGD5NvYym/pJOkkx5CNupTabZ1v3v8AInTfdJp0wOq20G6Xk7Hdc2VSh5RvCUZeGQ0Ld9N9+8yPNcx1C5su5X0+/v09FzJAMndVx5WyMy1Rn/KnofRRPFR21vNUuvs/octfc5DArqVEl9RC0qrLoeExpWfMnNKaYUPBTsNRdUcGsaXOOgAklbeBcAq4ggwW0yffNgezJ94r6Rw3htGg3IwZRaTq5x/5O33t6BTPMojhicjyvDfwkQM1Ygn4AbD+5w18B6rtezhsAAADQC1tgNI8v469WtSbeCR3NtzaOw+4UZVpkQG6Xv23A8lw5OR29nZDEorRyqBe0iWk7Tru2bmY1Po3pK2Nc62gk66jNbKSbzdo1k31JT6dQgxt9xf1RVg7M0A+8LRrOuUGbSBH+rZd22XSFClJNrRFoEczSBBFiMzozQbGzptn9kZn3coBvnyiznXDYIaMp87HW3aosicwtJEwQcpOhB9PC86JOIqs+IE3tDnRLmkgSYAhumklV2oVWcptDKWxmEdm08wEuuadp1FyBN4W+iyABlAHK3LGb9TMzQSZLWnOALi7T0mixzrNlupkOmdIPugAgNgRpsro/wBOZytMaaWLbi7Y/wDHrO2mij5EyqI5gLTnNi0NLTAzTLC15MxNSW7xlbpqlwS6XEm/vcouHh1NjIcTnnKbC8NsCZW2pUgRmawga6uayXAhkAiORvcwJgi6SSecA3PLBgkuYMoOznQ0Ok9GxuCmwEPge8BYl5AyOLnQTm5hmYcrQZHxk2grK2vzAA5i0sAAcSGzAzAgxGWgTGv9Qjx2Yig6bAixIDYeXNbBa0agg5yY8RsFhqDMAaj5AILi1pyNMFwc/czDTbTTdNWJim8QIi7rttFrENgyNXHl96TcxrCJ/Fdd9bRDdQL5v+IaARESUv2Gt87rCWu5XCOUyeomO4Sa2EjQO5eUE6TIOY9p3GkJ0S2SriGutlYAb5g1sgHpGtmmRfWdksvA91jRrAJOYARGXtb1KjKQHSOaAPiObMD6n1S3sM80jqPLQHcX+SpY7JczRUxRiwsNCXQCJMQ4am7jewIWR1SfidF4MDQ6GNDImUrEYlrRdwIEdhN7/MrFW4uIt8lvDAzGWZHRJgDsIBsDF7EbEW9Fme/4R1v4mTf70WPBY9rnXBJ6HT+V2adSdk5OOMSuZyqnDnOu4yOiw45gbAHj/hemrMIGncf6/ZeX4lVDnmNBb01+a040u8jPMuqMpVEqSgcV3HKXmVvcllMpiVhkRpFgPxpiCT990v8ANdvn/CldolLgHVRHGvKRTm3pjBix0Pr/AAor/KDqojQHDlMaEFRsFeg/BmHouqudWghgBDXe6SSbkbxGndDaSs2SvQvhH4er1xLGQz43crfL4vJe14F+GsLRINX+s8dRyA9m/vK64x4fpYbbBLqYKYiRpv8AwuPLyH4R0wwr2ec4lj3uxlMGRTDnB4OaAwE5RTIEAhsaxddnCvzgZhYnds7XH3rdNOGcDmLR99tfseWmgTGxO9ptGxg9ttu655T7JaNVGjQ3DAi8+fib9LmUzJl7C3gbn/ST7b1/13uPd0mzdVWI4gAbAna1x4n0UUx2PfVANrffa/p1uk47jDaUOILgwSQBJJgne2/fVcfiPEsomYvAHUnQJLMTzwSYidAZO89ZPVa40/JE2jHifxWHuLiMoNgBaANAY1gK6X4lbBOsW8+ixcZ4S54LgN4A2AJ22XHocKeCCbNG+2uviU5YYPbZKySPo3COM54bpnFspjZpywd4m/QrsF06EjMKj499wP6w1oOoIIB2iN15HhTXNYQ4hvKGQ7l5gcssPQtXpMPVfMBshpsC6MzQCW31u4ye7QoWOi+1m0YXI4gAA2bmAzPIc9rnOg2AJz27FMblkuJhjuXNMw2Q0NAnkOZ22hZ3XOovY0A3LGmQWn/9HOlhaBMiN+slMGIgGQ12XLyCS3KXghzv+Qym/qrqtis1Ow0e80gmQcpBLnPY7NHw8zZH93dBWwpcQc22XM0i5M5y0HoWi3SUwsh4IPPDtbcheSL9b+iYKbByhshuaCToTYtWiiS2Z6WGkOgANAIgjK6YgNcNr3EKsRhQJJEXNjdsyDmHj/laKmLDB1gD5DquHjuJOeYbvotY4/qZSnRk4hWa2Y3/ANLz+Oxrtl3K+DAFyC47dP3WH8nufv1srlJRMqcjzD6TnGXGRPl2ULF1uO0sjG9ybRBsNZ6XHquIHrow/lswyrdBgro4TidSnGjgev7hcz2kq3viyrJGMtNWTGUo+DsYrjrnNgNAneZ+UarlNaOqQKnZHnhTGMYKojlJy8jTQnQrO9pCZ7dQ12kQVakKjO4oMyj0JKYiwULiqJQEoGGah6lUgVpaGYKq3cEYM06nQCJme2655MnVbMFjTSFRrTBflGYahoJloOwNpj4QsjZ+D2vB65DYfWwzb3ZWplvkSGkfJdnDYageYhltDQrUy3/o4/QBfMH1ABMyfvVFS4hGrQVzPjpuzaOZ0fSKvEGsfDSRzAAk8pBvI3B84SMXxe8AT3Fx6LxlDi7BqwdpEx4XstTOKM2IHy+qFgSB5mz0jMYSCQHHyI+qL86GyZJLrBgF57RcrhDiTiAM5I+g7LfgeI06Z5QZ3cYaf+0kjyhU8aJUzo8O4S9uavXALhJYw3DJOru6wNqk53G9zF4mAUPEvxA6pDGEgaWMBX7MFomDHlEiNlEolKRqw+JYNRoSI6vAJiekLdUZPM0FzYnKQM2aRBnYWC8+1jt3EQI62bcuHddXC1SwRsbGdTN5/hR1K7HTw9Nrb5WzBcSbw7Zsu2mVuweUWGY2nk0ALsxaD4yuW14Ikjt5C6YzEwLknoCbdVfxi7naa5tnRfnALQAeY2cBpIhRtUiOY2ibATrIPrK4zuI2WapxE+StYyXkPSOx0Nu4HrIGnRYK3FvAdtfVcCrxA7lcjEcYG1/otYwMnkO/juLzqfmpgsbu3fdePdjJJO5+4Uo4rL7pcN7Eq3jdaIU9nvacm5P36rTSpSbWP3tofJeMw/4iqNOoP9zR/iEyr+Jq5bDXMZOpY2CZ8SY8oXM+Pkb9G3zRoV+KK+au5oIinyCJidXa6GbeS4xCt5O6GV2xjSo5W7dheaiFDKYg5VuqJRKqUqAOSllXmQFyKGEXIXFDKiYURUpKkpWMiiqVaQHJpa2TKiFjgB3QuPRZnQWHIpSwVYKAoZKuUAcrBTAbTcVto4pw1v4rA1yIOQSd3C4ljiA7k76gdzC9A7hWIZEUc46scDPeDC8O0r6N+A/xU0ZcNXgMNqbj+g/C4n9J2Ox7aY5IOriVFpOmYfZPFjSqN8WmPXRU2ovoTqlCoHBtRstLw5psWuYcr5aRIgxeNxpIXyjGY2ox72loOVxGhbadQJP1U4VJ+UPLS8HX9uVXtyvOO4y/YAepSKnEah1d6WW/VmNs9LUxAFy4Dxhc3EcZaPdlx63AXFdVnW/jdDKfURqq8Re7U+VoS/zJ7egSY6KAKg0OFfw9AqNVLARAIsC/aow9DNrAT1QBFgaPzCJtUHZZ8qhanZOjQShQhymZMKCKEuVEqJWFFSqUVIsKIoohJRYyyqJQlyoOUjooqK4UTsdHKD7KApYKuVmb0NlW0pYRAoEFKIoSqTAYEYSmlGixUNa5dLBVCGOuLrDQwpcJEHtuVqwzg2Q8H6KkZyNTuIVM7aheQ9oaA4EhxyjK0kjU5bT0CXUrl1ydelh5AWHgEiqR18Ekv6IsmrNFSkIWeEJqlQVIRY0mFlUVAqwiwokq84TqVAHdWacIJsQyN09zAIi41QgDoie8RCaBgyrSgrzIGMVygDlMydiClSUAcqzpBQxQWSsyhegdDHOQkpIfdNazrZABBEKRPZX7ToEtz+pH1RQhn5cfEoaLfiKQag6koDU+5RodM0CiPi+Size0KiNDo5StUoFmmdATSrDlRCoJiGNKKVQVSpEEn4ZupIsAs4TBVMRsqsT8DGVSDIMHaEbqxKztKKUWKhgejaUgFFKAH1HXQFyCVSBUNBV+0VNp2m3RCCgRppVioKkys4epPRAdTRmVZkt7lQchMKHSogm0oiLKrJLBVSqVosNkUVSqJRYUWpKCVRKYqLc6LqFxhA5XKRRC4oQUUKiEAWpCFxjZUKoSsKGhUlhytFhRzkbUpEFBuwiVAVRUTALMrYgTaQ1TExjCgKIIC5IksFE1yWCiQAe6dTpz4JTCAnNq9ECYDtSqTAR0RAooVi83yQkp3sgdLJNSmQgaBlXmUaqITGH7RXmS4VtKQhrXJ2dZkxpTJY5t1T0VDpEyhrWKZICsuQqkDLUlVKrMmAQUKAlUSgKGN1TatjY2WWVeZIKOjVa3J/lY/YiJ7oS+0Kqb+qBJNFFqtQv6K0UVs5SsFRRSblgq1aiQiI/aGIUUTQgva2hLlRRCCiSiDlFEwDBlSVFEhBscmSoogkMPRMq7FUogVC8RTi+xSmqKIKQQPVUFFExhByMOUUSEx1GtCKrUlRRMza2KVSoogZYEoSFFEACooomMpVKiiQBAoZUUQNIrMooomV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4" descr="data:image/jpeg;base64,/9j/4AAQSkZJRgABAQAAAQABAAD/2wCEAAkGBxQTEhQUExQVFRUUFRQVFxcXFxQVFxgUFRQWFxQUFBcYHCggGBwlHBQUITEhJSkrLi4uFx8zODMsNygtLiwBCgoKDg0OGhAQGiwkICQsLCwsLCwsLCwsLCwsLCwsLCwsLCwsLCwsLCwsLCwsLCwsLCwsLCwsLCwsLCwsLCwsLP/AABEIALcBFAMBIgACEQEDEQH/xAAbAAACAwEBAQAAAAAAAAAAAAACAwABBAUGB//EADkQAAEDAgQEAwYFBAIDAQAAAAEAAhEDIQQSMUEFIlFhcYGREzJSobHwBhRC0eEjcsHxYpJDgtIz/8QAGAEAAwEBAAAAAAAAAAAAAAAAAAECAwT/xAAnEQACAgICAgECBwAAAAAAAAAAAQIRAyEEEjFBE1FhIjKBobHw8f/aAAwDAQACEQMRAD8A+dhNCWwJ4p27rrOFlBG1CiY5ABhG1DCgKpCYcokDSilBIQVhCrBTAYESWHIgUEjWoksFGECYbSiaUsIgmIZKiEFQJAErVAqIsRatUonYy1FSiLAiiioFFgWoqURYiKKFCSkBHpZUcd0FOoHCRdK/Q69lPQI3FAUDIohLlEAcgJtNySEQKhG5uAEd0irZCXK88iCmJBUq3VNWfIJTgUIHQYRAoJV5lRIwK0LSrQItGEARBUIaEYKUCjaUhMYoFQVoJCVoArBTAYoEIKsFIVBKBVKqUAZquILXXuPotTHgiQseObus2Gc4G3ooujbomrR1lEl9Xp9CkvEQXZvQtHknZCgzYqLoWYYvoP8AKJtR50a70P7I7D+MupXgaE+RQ06xd+l3oo51T4XeiOg5zZc/QaXAv18v8hRKfVWXHFegccIGXc3d/wDP7rnN5TZaX1JM+e3lv9iUl7ZP399PMrieRt2zs+NKNI0gyqJWUVMqr831XZDL2RxyxUx6iUKwKtX2J6s5jHJgSmhMClGrDCJRlMnQI6TJTEQBGAo4wo1yaJZIUAKJRMLLCY1ACjzJiYQVhLzro8O4cakOdyt67n+0dO6mU4wVyY4xcnSE4ag55hon5AeJ2W5vC3XkjyuPVdakwABrGwPu56qzHiPr6afVcM+a2/wnUuL9Tz7qZaYKpdivgXvHI2b6DfyQ4fgNZ2tPIOrv2C6seVSjbOaeFqVJHJWyjw+oROXKOruUeW5XpcLwIsEtaJ6wSfK1kZ4fUn3ST6n5+HyWGTlSTqEf1OjHxF5kzzzOFHdwHk4+nVJfgXDS/wB7L0j8HUGrD6Ss76bvhdOmhHRYLlZU9/wW+LD0eacCNQhzLtYvDuP6TH9pPouS/DOmzXH/ANT6LrxcmMtPRzZONKO0cvHVbwFeB4dUqODQLn1jqeg7ldzAfhuq8yWGm3dz9e8N1JXpMNgBSbFPWwOkk9STqRI9dk8mVR8bZePE5fZHOwf4dp0Rme7O+1v0A+G+h16LPxBoO/kNdN/4W3FNq7sMW0k2tI1nRp8h3XHxLHzBY/whx/x9yuDtNu2dThFKkcTG03g8rnR0krAajjufVdxzXXljv+rp06oMPwKpVdIGUbyCTprlHgei6seb1Iwlifo5mFwrnuDR4k9ANSuvXaBDRADRAFpHMBcayeY95K7TOHNoMDSBzE65pdlidu5i4Sq+Ui1NsC2Zx5be7luevSesrPLl7OkaY8fVbPPVSNj06baAxvcm1kgkj/Z32vof3XXxOJY45crHSZENDQHTJE2Mwd+q59WmIgC0EXbeHTE5ovpoFkWZK/3t8rLC6rBXQqDlOnr+0rm1qMlbYnTM8i0U7EuVK/y5VLpsw0ahiANh6Im4jsB5LMx7BoCfEx9EwVjs0Dyn6ppgzbh8S6bIsRiQBtPbqsIJOp8lVS6qyaH+1zXUlIw4smymhMaHqw5LC3YDhdSsYptJ6k2aPEp2kKrMocmUKL6hhjS49gT6xovW8K/CNMXqu9ofhacrdJ1Nz8l6CnhQxuVrcrRplbA1Am14uLx+yylyIrwbR48n5PK8I/CjyQ6tyj4bE6fqvHkvRs4dTbMuJ+m9vl8051J2kbA6OFiCSO5ubEQTA1NhNVkgk3BnUe6TqZ2920XJESFyZJ93+I6YQ6LRVXD0xsbWiZBMkR0mx+pjUWxtIEcrfEkdo3v18u8IKk7hwa5o94uBvlIJAGl8pE3cCIN1KTXWIBBlvuyLiBlgQSwhtpmzje0KVS8F2bKeMaBMgc2XUdDAtBnlI8VZxonVsDLMuaRe4g6GQ356apIe8wfaO1g87rMyZnF1onLUY7UWZIvITfzDzlcXvOos9rmyKYpuzmQYDgTYTLHxM2VgaaGKm2p5fdPeYBzTOVp/7t1EplSqeoBkAOvpzARLRml0HLaeugWL2xyxJeC1sj2VGoTkpEDeTmcbTvTcNCrdiReZGQOa4N9o1ziPaQ4FpDDIpTBFreIlsYZxZi9jBImBaNZPSWCTMk2sj/NXcTb3jF5F3tAJDTcnKLT53KFj6cuh/s4c539RgLSRGUNqUyIjJGXpMgwjYwADLUw82AAqOYJbTa1pOZpzgZcwnsj5EHVjK9UiR7t3CTO2aYmNhbs2bEmMzsQTF4Mb2APMXNgGXEZCCAP0O3Klbh1WCGtpXaByVQGnky5SxwhzQDYbwJlVSwNUE53U2y0jnrCC0kzDQ248bkzmJT7fYKI6k6dSLEk3nl1dEEtiW7HRwNwCayixcYEt0DnRcH9Ljl/WJdu3otFRrAObEUQJvl9o4zPKRDrXGmkyseKq0AIFSs83EUabWDPAsCROkbnQKO7fr9wpFNpAxzHcHlsQC6TIAOpBmZJgRqVT3NmIc47hgL4JJN4NwAAIn9ROy54x7JJGHEAgg1KjnQ6Z5x3t0RYjjlYiM4pDQNptDW3OWJEkEEagpNyf9/wLRtFKoBLaWUSRnqPDGi+XQEaRALYvBWOvi6YtUrZhb+lh2kM0Aa0VCBMdLrlY3EiMznBxgkTLrmeto7QuJWx5JhlgN9LXgADxKuOKUjOWVI9DieMNYeQCkBMuIFR590iXG/oLLzGO40DZkzB5jY3jmkDWBEfNZ6oza380oYdvwrpXFpGD5NvYym/pJOkkx5CNupTabZ1v3v8AInTfdJp0wOq20G6Xk7Hdc2VSh5RvCUZeGQ0Ld9N9+8yPNcx1C5su5X0+/v09FzJAMndVx5WyMy1Rn/KnofRRPFR21vNUuvs/octfc5DArqVEl9RC0qrLoeExpWfMnNKaYUPBTsNRdUcGsaXOOgAklbeBcAq4ggwW0yffNgezJ94r6Rw3htGg3IwZRaTq5x/5O33t6BTPMojhicjyvDfwkQM1Ygn4AbD+5w18B6rtezhsAAADQC1tgNI8v469WtSbeCR3NtzaOw+4UZVpkQG6Xv23A8lw5OR29nZDEorRyqBe0iWk7Tru2bmY1Po3pK2Nc62gk66jNbKSbzdo1k31JT6dQgxt9xf1RVg7M0A+8LRrOuUGbSBH+rZd22XSFClJNrRFoEczSBBFiMzozQbGzptn9kZn3coBvnyiznXDYIaMp87HW3aosicwtJEwQcpOhB9PC86JOIqs+IE3tDnRLmkgSYAhumklV2oVWcptDKWxmEdm08wEuuadp1FyBN4W+iyABlAHK3LGb9TMzQSZLWnOALi7T0mixzrNlupkOmdIPugAgNgRpsro/wBOZytMaaWLbi7Y/wDHrO2mij5EyqI5gLTnNi0NLTAzTLC15MxNSW7xlbpqlwS6XEm/vcouHh1NjIcTnnKbC8NsCZW2pUgRmawga6uayXAhkAiORvcwJgi6SSecA3PLBgkuYMoOznQ0Ok9GxuCmwEPge8BYl5AyOLnQTm5hmYcrQZHxk2grK2vzAA5i0sAAcSGzAzAgxGWgTGv9Qjx2Yig6bAixIDYeXNbBa0agg5yY8RsFhqDMAaj5AILi1pyNMFwc/czDTbTTdNWJim8QIi7rttFrENgyNXHl96TcxrCJ/Fdd9bRDdQL5v+IaARESUv2Gt87rCWu5XCOUyeomO4Sa2EjQO5eUE6TIOY9p3GkJ0S2SriGutlYAb5g1sgHpGtmmRfWdksvA91jRrAJOYARGXtb1KjKQHSOaAPiObMD6n1S3sM80jqPLQHcX+SpY7JczRUxRiwsNCXQCJMQ4am7jewIWR1SfidF4MDQ6GNDImUrEYlrRdwIEdhN7/MrFW4uIt8lvDAzGWZHRJgDsIBsDF7EbEW9Fme/4R1v4mTf70WPBY9rnXBJ6HT+V2adSdk5OOMSuZyqnDnOu4yOiw45gbAHj/hemrMIGncf6/ZeX4lVDnmNBb01+a040u8jPMuqMpVEqSgcV3HKXmVvcllMpiVhkRpFgPxpiCT990v8ANdvn/CldolLgHVRHGvKRTm3pjBix0Pr/AAor/KDqojQHDlMaEFRsFeg/BmHouqudWghgBDXe6SSbkbxGndDaSs2SvQvhH4er1xLGQz43crfL4vJe14F+GsLRINX+s8dRyA9m/vK64x4fpYbbBLqYKYiRpv8AwuPLyH4R0wwr2ec4lj3uxlMGRTDnB4OaAwE5RTIEAhsaxddnCvzgZhYnds7XH3rdNOGcDmLR99tfseWmgTGxO9ptGxg9ttu655T7JaNVGjQ3DAi8+fib9LmUzJl7C3gbn/ST7b1/13uPd0mzdVWI4gAbAna1x4n0UUx2PfVANrffa/p1uk47jDaUOILgwSQBJJgne2/fVcfiPEsomYvAHUnQJLMTzwSYidAZO89ZPVa40/JE2jHifxWHuLiMoNgBaANAY1gK6X4lbBOsW8+ixcZ4S54LgN4A2AJ22XHocKeCCbNG+2uviU5YYPbZKySPo3COM54bpnFspjZpywd4m/QrsF06EjMKj499wP6w1oOoIIB2iN15HhTXNYQ4hvKGQ7l5gcssPQtXpMPVfMBshpsC6MzQCW31u4ye7QoWOi+1m0YXI4gAA2bmAzPIc9rnOg2AJz27FMblkuJhjuXNMw2Q0NAnkOZ22hZ3XOovY0A3LGmQWn/9HOlhaBMiN+slMGIgGQ12XLyCS3KXghzv+Qym/qrqtis1Ow0e80gmQcpBLnPY7NHw8zZH93dBWwpcQc22XM0i5M5y0HoWi3SUwsh4IPPDtbcheSL9b+iYKbByhshuaCToTYtWiiS2Z6WGkOgANAIgjK6YgNcNr3EKsRhQJJEXNjdsyDmHj/laKmLDB1gD5DquHjuJOeYbvotY4/qZSnRk4hWa2Y3/ANLz+Oxrtl3K+DAFyC47dP3WH8nufv1srlJRMqcjzD6TnGXGRPl2ULF1uO0sjG9ybRBsNZ6XHquIHrow/lswyrdBgro4TidSnGjgev7hcz2kq3viyrJGMtNWTGUo+DsYrjrnNgNAneZ+UarlNaOqQKnZHnhTGMYKojlJy8jTQnQrO9pCZ7dQ12kQVakKjO4oMyj0JKYiwULiqJQEoGGah6lUgVpaGYKq3cEYM06nQCJme2655MnVbMFjTSFRrTBflGYahoJloOwNpj4QsjZ+D2vB65DYfWwzb3ZWplvkSGkfJdnDYageYhltDQrUy3/o4/QBfMH1ABMyfvVFS4hGrQVzPjpuzaOZ0fSKvEGsfDSRzAAk8pBvI3B84SMXxe8AT3Fx6LxlDi7BqwdpEx4XstTOKM2IHy+qFgSB5mz0jMYSCQHHyI+qL86GyZJLrBgF57RcrhDiTiAM5I+g7LfgeI06Z5QZ3cYaf+0kjyhU8aJUzo8O4S9uavXALhJYw3DJOru6wNqk53G9zF4mAUPEvxA6pDGEgaWMBX7MFomDHlEiNlEolKRqw+JYNRoSI6vAJiekLdUZPM0FzYnKQM2aRBnYWC8+1jt3EQI62bcuHddXC1SwRsbGdTN5/hR1K7HTw9Nrb5WzBcSbw7Zsu2mVuweUWGY2nk0ALsxaD4yuW14Ikjt5C6YzEwLknoCbdVfxi7naa5tnRfnALQAeY2cBpIhRtUiOY2ibATrIPrK4zuI2WapxE+StYyXkPSOx0Nu4HrIGnRYK3FvAdtfVcCrxA7lcjEcYG1/otYwMnkO/juLzqfmpgsbu3fdePdjJJO5+4Uo4rL7pcN7Eq3jdaIU9nvacm5P36rTSpSbWP3tofJeMw/4iqNOoP9zR/iEyr+Jq5bDXMZOpY2CZ8SY8oXM+Pkb9G3zRoV+KK+au5oIinyCJidXa6GbeS4xCt5O6GV2xjSo5W7dheaiFDKYg5VuqJRKqUqAOSllXmQFyKGEXIXFDKiYURUpKkpWMiiqVaQHJpa2TKiFjgB3QuPRZnQWHIpSwVYKAoZKuUAcrBTAbTcVto4pw1v4rA1yIOQSd3C4ljiA7k76gdzC9A7hWIZEUc46scDPeDC8O0r6N+A/xU0ZcNXgMNqbj+g/C4n9J2Ox7aY5IOriVFpOmYfZPFjSqN8WmPXRU2ovoTqlCoHBtRstLw5psWuYcr5aRIgxeNxpIXyjGY2ox72loOVxGhbadQJP1U4VJ+UPLS8HX9uVXtyvOO4y/YAepSKnEah1d6WW/VmNs9LUxAFy4Dxhc3EcZaPdlx63AXFdVnW/jdDKfURqq8Re7U+VoS/zJ7egSY6KAKg0OFfw9AqNVLARAIsC/aow9DNrAT1QBFgaPzCJtUHZZ8qhanZOjQShQhymZMKCKEuVEqJWFFSqUVIsKIoohJRYyyqJQlyoOUjooqK4UTsdHKD7KApYKuVmb0NlW0pYRAoEFKIoSqTAYEYSmlGixUNa5dLBVCGOuLrDQwpcJEHtuVqwzg2Q8H6KkZyNTuIVM7aheQ9oaA4EhxyjK0kjU5bT0CXUrl1ydelh5AWHgEiqR18Ekv6IsmrNFSkIWeEJqlQVIRY0mFlUVAqwiwokq84TqVAHdWacIJsQyN09zAIi41QgDoie8RCaBgyrSgrzIGMVygDlMydiClSUAcqzpBQxQWSsyhegdDHOQkpIfdNazrZABBEKRPZX7ToEtz+pH1RQhn5cfEoaLfiKQag6koDU+5RodM0CiPi+Size0KiNDo5StUoFmmdATSrDlRCoJiGNKKVQVSpEEn4ZupIsAs4TBVMRsqsT8DGVSDIMHaEbqxKztKKUWKhgejaUgFFKAH1HXQFyCVSBUNBV+0VNp2m3RCCgRppVioKkys4epPRAdTRmVZkt7lQchMKHSogm0oiLKrJLBVSqVosNkUVSqJRYUWpKCVRKYqLc6LqFxhA5XKRRC4oQUUKiEAWpCFxjZUKoSsKGhUlhytFhRzkbUpEFBuwiVAVRUTALMrYgTaQ1TExjCgKIIC5IksFE1yWCiQAe6dTpz4JTCAnNq9ECYDtSqTAR0RAooVi83yQkp3sgdLJNSmQgaBlXmUaqITGH7RXmS4VtKQhrXJ2dZkxpTJY5t1T0VDpEyhrWKZICsuQqkDLUlVKrMmAQUKAlUSgKGN1TatjY2WWVeZIKOjVa3J/lY/YiJ7oS+0Kqb+qBJNFFqtQv6K0UVs5SsFRRSblgq1aiQiI/aGIUUTQgva2hLlRRCCiSiDlFEwDBlSVFEhBscmSoogkMPRMq7FUogVC8RTi+xSmqKIKQQPVUFFExhByMOUUSEx1GtCKrUlRRMza2KVSoogZYEoSFFEACooomMpVKiiQBAoZUUQNIrMooomVR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Explosion 2 18"/>
          <p:cNvSpPr/>
          <p:nvPr/>
        </p:nvSpPr>
        <p:spPr>
          <a:xfrm>
            <a:off x="3264450" y="1556792"/>
            <a:ext cx="2560642" cy="410445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3523074" y="4103901"/>
            <a:ext cx="15841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itchFamily="66" charset="0"/>
              </a:rPr>
              <a:t>Shark</a:t>
            </a:r>
          </a:p>
          <a:p>
            <a:pPr algn="ctr"/>
            <a:r>
              <a:rPr lang="en-GB" dirty="0" smtClean="0">
                <a:latin typeface="Comic Sans MS" pitchFamily="66" charset="0"/>
              </a:rPr>
              <a:t> 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026" name="Picture 2" descr="http://fc04.deviantart.net/fs70/i/2012/040/c/c/sardine_swirl_by_panduhhbear-d4p6bj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20" y="1279097"/>
            <a:ext cx="1865183" cy="139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2708920"/>
            <a:ext cx="2012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Fish and other small sea animals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028" name="Picture 4" descr="http://animalfactguide.com/wp-content/uploads/2013/01/worldmap_great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939" y="1344744"/>
            <a:ext cx="2705541" cy="147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2.gstatic.com/images?q=tbn:ANd9GcT9Ow24GJsUQqSnFhB-0aoq5cKayfOklZl-irZTHn7_bdc68PnuW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39413"/>
            <a:ext cx="2663336" cy="177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oices.nationalgeographic.com/files/2014/06/Screen-Shot-2014-06-06-at-6.21.15-pm-590x42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607" y="2624112"/>
            <a:ext cx="1830327" cy="130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11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772046"/>
            <a:ext cx="2880320" cy="272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620688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</a:rPr>
              <a:t>Who am I?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24128" y="772046"/>
            <a:ext cx="2880320" cy="272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32237" y="3717032"/>
            <a:ext cx="2880320" cy="272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724128" y="3717032"/>
            <a:ext cx="2880320" cy="272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07410" y="8287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Food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8144" y="84008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Where in the world?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5092" y="38610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Habitat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0416" y="385852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Group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4" name="Explosion 2 13"/>
          <p:cNvSpPr/>
          <p:nvPr/>
        </p:nvSpPr>
        <p:spPr>
          <a:xfrm>
            <a:off x="620416" y="3861048"/>
            <a:ext cx="2655440" cy="2448272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129586" y="4786195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itchFamily="66" charset="0"/>
              </a:rPr>
              <a:t>Fish</a:t>
            </a:r>
            <a:r>
              <a:rPr lang="en-GB" dirty="0" smtClean="0">
                <a:latin typeface="Comic Sans MS" pitchFamily="66" charset="0"/>
              </a:rPr>
              <a:t>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6" name="AutoShape 2" descr="data:image/jpeg;base64,/9j/4AAQSkZJRgABAQAAAQABAAD/2wCEAAkGBxQTEhQUExQVFRUUFRQVFxcXFxQVFxgUFRQWFxQUFBcYHCggGBwlHBQUITEhJSkrLi4uFx8zODMsNygtLiwBCgoKDg0OGhAQGiwkICQsLCwsLCwsLCwsLCwsLCwsLCwsLCwsLCwsLCwsLCwsLCwsLCwsLCwsLCwsLCwsLCwsLP/AABEIALcBFAMBIgACEQEDEQH/xAAbAAACAwEBAQAAAAAAAAAAAAACAwABBAUGB//EADkQAAEDAgQEAwYFBAIDAQAAAAEAAhEDIQQSMUEFIlFhcYGREzJSobHwBhRC0eEjcsHxYpJDgtIz/8QAGAEAAwEBAAAAAAAAAAAAAAAAAAECAwT/xAAnEQACAgICAgECBwAAAAAAAAAAAQIRAyEEEjFBE1FhIjKBobHw8f/aAAwDAQACEQMRAD8A+dhNCWwJ4p27rrOFlBG1CiY5ABhG1DCgKpCYcokDSilBIQVhCrBTAYESWHIgUEjWoksFGECYbSiaUsIgmIZKiEFQJAErVAqIsRatUonYy1FSiLAiiioFFgWoqURYiKKFCSkBHpZUcd0FOoHCRdK/Q69lPQI3FAUDIohLlEAcgJtNySEQKhG5uAEd0irZCXK88iCmJBUq3VNWfIJTgUIHQYRAoJV5lRIwK0LSrQItGEARBUIaEYKUCjaUhMYoFQVoJCVoArBTAYoEIKsFIVBKBVKqUAZquILXXuPotTHgiQseObus2Gc4G3ooujbomrR1lEl9Xp9CkvEQXZvQtHknZCgzYqLoWYYvoP8AKJtR50a70P7I7D+MupXgaE+RQ06xd+l3oo51T4XeiOg5zZc/QaXAv18v8hRKfVWXHFegccIGXc3d/wDP7rnN5TZaX1JM+e3lv9iUl7ZP399PMrieRt2zs+NKNI0gyqJWUVMqr831XZDL2RxyxUx6iUKwKtX2J6s5jHJgSmhMClGrDCJRlMnQI6TJTEQBGAo4wo1yaJZIUAKJRMLLCY1ACjzJiYQVhLzro8O4cakOdyt67n+0dO6mU4wVyY4xcnSE4ag55hon5AeJ2W5vC3XkjyuPVdakwABrGwPu56qzHiPr6afVcM+a2/wnUuL9Tz7qZaYKpdivgXvHI2b6DfyQ4fgNZ2tPIOrv2C6seVSjbOaeFqVJHJWyjw+oROXKOruUeW5XpcLwIsEtaJ6wSfK1kZ4fUn3ST6n5+HyWGTlSTqEf1OjHxF5kzzzOFHdwHk4+nVJfgXDS/wB7L0j8HUGrD6Ss76bvhdOmhHRYLlZU9/wW+LD0eacCNQhzLtYvDuP6TH9pPouS/DOmzXH/ANT6LrxcmMtPRzZONKO0cvHVbwFeB4dUqODQLn1jqeg7ldzAfhuq8yWGm3dz9e8N1JXpMNgBSbFPWwOkk9STqRI9dk8mVR8bZePE5fZHOwf4dp0Rme7O+1v0A+G+h16LPxBoO/kNdN/4W3FNq7sMW0k2tI1nRp8h3XHxLHzBY/whx/x9yuDtNu2dThFKkcTG03g8rnR0krAajjufVdxzXXljv+rp06oMPwKpVdIGUbyCTprlHgei6seb1Iwlifo5mFwrnuDR4k9ANSuvXaBDRADRAFpHMBcayeY95K7TOHNoMDSBzE65pdlidu5i4Sq+Ui1NsC2Zx5be7luevSesrPLl7OkaY8fVbPPVSNj06baAxvcm1kgkj/Z32vof3XXxOJY45crHSZENDQHTJE2Mwd+q59WmIgC0EXbeHTE5ovpoFkWZK/3t8rLC6rBXQqDlOnr+0rm1qMlbYnTM8i0U7EuVK/y5VLpsw0ahiANh6Im4jsB5LMx7BoCfEx9EwVjs0Dyn6ppgzbh8S6bIsRiQBtPbqsIJOp8lVS6qyaH+1zXUlIw4smymhMaHqw5LC3YDhdSsYptJ6k2aPEp2kKrMocmUKL6hhjS49gT6xovW8K/CNMXqu9ofhacrdJ1Nz8l6CnhQxuVrcrRplbA1Am14uLx+yylyIrwbR48n5PK8I/CjyQ6tyj4bE6fqvHkvRs4dTbMuJ+m9vl8051J2kbA6OFiCSO5ubEQTA1NhNVkgk3BnUe6TqZ2920XJESFyZJ93+I6YQ6LRVXD0xsbWiZBMkR0mx+pjUWxtIEcrfEkdo3v18u8IKk7hwa5o94uBvlIJAGl8pE3cCIN1KTXWIBBlvuyLiBlgQSwhtpmzje0KVS8F2bKeMaBMgc2XUdDAtBnlI8VZxonVsDLMuaRe4g6GQ356apIe8wfaO1g87rMyZnF1onLUY7UWZIvITfzDzlcXvOos9rmyKYpuzmQYDgTYTLHxM2VgaaGKm2p5fdPeYBzTOVp/7t1EplSqeoBkAOvpzARLRml0HLaeugWL2xyxJeC1sj2VGoTkpEDeTmcbTvTcNCrdiReZGQOa4N9o1ziPaQ4FpDDIpTBFreIlsYZxZi9jBImBaNZPSWCTMk2sj/NXcTb3jF5F3tAJDTcnKLT53KFj6cuh/s4c539RgLSRGUNqUyIjJGXpMgwjYwADLUw82AAqOYJbTa1pOZpzgZcwnsj5EHVjK9UiR7t3CTO2aYmNhbs2bEmMzsQTF4Mb2APMXNgGXEZCCAP0O3Klbh1WCGtpXaByVQGnky5SxwhzQDYbwJlVSwNUE53U2y0jnrCC0kzDQ248bkzmJT7fYKI6k6dSLEk3nl1dEEtiW7HRwNwCayixcYEt0DnRcH9Ljl/WJdu3otFRrAObEUQJvl9o4zPKRDrXGmkyseKq0AIFSs83EUabWDPAsCROkbnQKO7fr9wpFNpAxzHcHlsQC6TIAOpBmZJgRqVT3NmIc47hgL4JJN4NwAAIn9ROy54x7JJGHEAgg1KjnQ6Z5x3t0RYjjlYiM4pDQNptDW3OWJEkEEagpNyf9/wLRtFKoBLaWUSRnqPDGi+XQEaRALYvBWOvi6YtUrZhb+lh2kM0Aa0VCBMdLrlY3EiMznBxgkTLrmeto7QuJWx5JhlgN9LXgADxKuOKUjOWVI9DieMNYeQCkBMuIFR590iXG/oLLzGO40DZkzB5jY3jmkDWBEfNZ6oza380oYdvwrpXFpGD5NvYym/pJOkkx5CNupTabZ1v3v8AInTfdJp0wOq20G6Xk7Hdc2VSh5RvCUZeGQ0Ld9N9+8yPNcx1C5su5X0+/v09FzJAMndVx5WyMy1Rn/KnofRRPFR21vNUuvs/octfc5DArqVEl9RC0qrLoeExpWfMnNKaYUPBTsNRdUcGsaXOOgAklbeBcAq4ggwW0yffNgezJ94r6Rw3htGg3IwZRaTq5x/5O33t6BTPMojhicjyvDfwkQM1Ygn4AbD+5w18B6rtezhsAAADQC1tgNI8v469WtSbeCR3NtzaOw+4UZVpkQG6Xv23A8lw5OR29nZDEorRyqBe0iWk7Tru2bmY1Po3pK2Nc62gk66jNbKSbzdo1k31JT6dQgxt9xf1RVg7M0A+8LRrOuUGbSBH+rZd22XSFClJNrRFoEczSBBFiMzozQbGzptn9kZn3coBvnyiznXDYIaMp87HW3aosicwtJEwQcpOhB9PC86JOIqs+IE3tDnRLmkgSYAhumklV2oVWcptDKWxmEdm08wEuuadp1FyBN4W+iyABlAHK3LGb9TMzQSZLWnOALi7T0mixzrNlupkOmdIPugAgNgRpsro/wBOZytMaaWLbi7Y/wDHrO2mij5EyqI5gLTnNi0NLTAzTLC15MxNSW7xlbpqlwS6XEm/vcouHh1NjIcTnnKbC8NsCZW2pUgRmawga6uayXAhkAiORvcwJgi6SSecA3PLBgkuYMoOznQ0Ok9GxuCmwEPge8BYl5AyOLnQTm5hmYcrQZHxk2grK2vzAA5i0sAAcSGzAzAgxGWgTGv9Qjx2Yig6bAixIDYeXNbBa0agg5yY8RsFhqDMAaj5AILi1pyNMFwc/czDTbTTdNWJim8QIi7rttFrENgyNXHl96TcxrCJ/Fdd9bRDdQL5v+IaARESUv2Gt87rCWu5XCOUyeomO4Sa2EjQO5eUE6TIOY9p3GkJ0S2SriGutlYAb5g1sgHpGtmmRfWdksvA91jRrAJOYARGXtb1KjKQHSOaAPiObMD6n1S3sM80jqPLQHcX+SpY7JczRUxRiwsNCXQCJMQ4am7jewIWR1SfidF4MDQ6GNDImUrEYlrRdwIEdhN7/MrFW4uIt8lvDAzGWZHRJgDsIBsDF7EbEW9Fme/4R1v4mTf70WPBY9rnXBJ6HT+V2adSdk5OOMSuZyqnDnOu4yOiw45gbAHj/hemrMIGncf6/ZeX4lVDnmNBb01+a040u8jPMuqMpVEqSgcV3HKXmVvcllMpiVhkRpFgPxpiCT990v8ANdvn/CldolLgHVRHGvKRTm3pjBix0Pr/AAor/KDqojQHDlMaEFRsFeg/BmHouqudWghgBDXe6SSbkbxGndDaSs2SvQvhH4er1xLGQz43crfL4vJe14F+GsLRINX+s8dRyA9m/vK64x4fpYbbBLqYKYiRpv8AwuPLyH4R0wwr2ec4lj3uxlMGRTDnB4OaAwE5RTIEAhsaxddnCvzgZhYnds7XH3rdNOGcDmLR99tfseWmgTGxO9ptGxg9ttu655T7JaNVGjQ3DAi8+fib9LmUzJl7C3gbn/ST7b1/13uPd0mzdVWI4gAbAna1x4n0UUx2PfVANrffa/p1uk47jDaUOILgwSQBJJgne2/fVcfiPEsomYvAHUnQJLMTzwSYidAZO89ZPVa40/JE2jHifxWHuLiMoNgBaANAY1gK6X4lbBOsW8+ixcZ4S54LgN4A2AJ22XHocKeCCbNG+2uviU5YYPbZKySPo3COM54bpnFspjZpywd4m/QrsF06EjMKj499wP6w1oOoIIB2iN15HhTXNYQ4hvKGQ7l5gcssPQtXpMPVfMBshpsC6MzQCW31u4ye7QoWOi+1m0YXI4gAA2bmAzPIc9rnOg2AJz27FMblkuJhjuXNMw2Q0NAnkOZ22hZ3XOovY0A3LGmQWn/9HOlhaBMiN+slMGIgGQ12XLyCS3KXghzv+Qym/qrqtis1Ow0e80gmQcpBLnPY7NHw8zZH93dBWwpcQc22XM0i5M5y0HoWi3SUwsh4IPPDtbcheSL9b+iYKbByhshuaCToTYtWiiS2Z6WGkOgANAIgjK6YgNcNr3EKsRhQJJEXNjdsyDmHj/laKmLDB1gD5DquHjuJOeYbvotY4/qZSnRk4hWa2Y3/ANLz+Oxrtl3K+DAFyC47dP3WH8nufv1srlJRMqcjzD6TnGXGRPl2ULF1uO0sjG9ybRBsNZ6XHquIHrow/lswyrdBgro4TidSnGjgev7hcz2kq3viyrJGMtNWTGUo+DsYrjrnNgNAneZ+UarlNaOqQKnZHnhTGMYKojlJy8jTQnQrO9pCZ7dQ12kQVakKjO4oMyj0JKYiwULiqJQEoGGah6lUgVpaGYKq3cEYM06nQCJme2655MnVbMFjTSFRrTBflGYahoJloOwNpj4QsjZ+D2vB65DYfWwzb3ZWplvkSGkfJdnDYageYhltDQrUy3/o4/QBfMH1ABMyfvVFS4hGrQVzPjpuzaOZ0fSKvEGsfDSRzAAk8pBvI3B84SMXxe8AT3Fx6LxlDi7BqwdpEx4XstTOKM2IHy+qFgSB5mz0jMYSCQHHyI+qL86GyZJLrBgF57RcrhDiTiAM5I+g7LfgeI06Z5QZ3cYaf+0kjyhU8aJUzo8O4S9uavXALhJYw3DJOru6wNqk53G9zF4mAUPEvxA6pDGEgaWMBX7MFomDHlEiNlEolKRqw+JYNRoSI6vAJiekLdUZPM0FzYnKQM2aRBnYWC8+1jt3EQI62bcuHddXC1SwRsbGdTN5/hR1K7HTw9Nrb5WzBcSbw7Zsu2mVuweUWGY2nk0ALsxaD4yuW14Ikjt5C6YzEwLknoCbdVfxi7naa5tnRfnALQAeY2cBpIhRtUiOY2ibATrIPrK4zuI2WapxE+StYyXkPSOx0Nu4HrIGnRYK3FvAdtfVcCrxA7lcjEcYG1/otYwMnkO/juLzqfmpgsbu3fdePdjJJO5+4Uo4rL7pcN7Eq3jdaIU9nvacm5P36rTSpSbWP3tofJeMw/4iqNOoP9zR/iEyr+Jq5bDXMZOpY2CZ8SY8oXM+Pkb9G3zRoV+KK+au5oIinyCJidXa6GbeS4xCt5O6GV2xjSo5W7dheaiFDKYg5VuqJRKqUqAOSllXmQFyKGEXIXFDKiYURUpKkpWMiiqVaQHJpa2TKiFjgB3QuPRZnQWHIpSwVYKAoZKuUAcrBTAbTcVto4pw1v4rA1yIOQSd3C4ljiA7k76gdzC9A7hWIZEUc46scDPeDC8O0r6N+A/xU0ZcNXgMNqbj+g/C4n9J2Ox7aY5IOriVFpOmYfZPFjSqN8WmPXRU2ovoTqlCoHBtRstLw5psWuYcr5aRIgxeNxpIXyjGY2ox72loOVxGhbadQJP1U4VJ+UPLS8HX9uVXtyvOO4y/YAepSKnEah1d6WW/VmNs9LUxAFy4Dxhc3EcZaPdlx63AXFdVnW/jdDKfURqq8Re7U+VoS/zJ7egSY6KAKg0OFfw9AqNVLARAIsC/aow9DNrAT1QBFgaPzCJtUHZZ8qhanZOjQShQhymZMKCKEuVEqJWFFSqUVIsKIoohJRYyyqJQlyoOUjooqK4UTsdHKD7KApYKuVmb0NlW0pYRAoEFKIoSqTAYEYSmlGixUNa5dLBVCGOuLrDQwpcJEHtuVqwzg2Q8H6KkZyNTuIVM7aheQ9oaA4EhxyjK0kjU5bT0CXUrl1ydelh5AWHgEiqR18Ekv6IsmrNFSkIWeEJqlQVIRY0mFlUVAqwiwokq84TqVAHdWacIJsQyN09zAIi41QgDoie8RCaBgyrSgrzIGMVygDlMydiClSUAcqzpBQxQWSsyhegdDHOQkpIfdNazrZABBEKRPZX7ToEtz+pH1RQhn5cfEoaLfiKQag6koDU+5RodM0CiPi+Size0KiNDo5StUoFmmdATSrDlRCoJiGNKKVQVSpEEn4ZupIsAs4TBVMRsqsT8DGVSDIMHaEbqxKztKKUWKhgejaUgFFKAH1HXQFyCVSBUNBV+0VNp2m3RCCgRppVioKkys4epPRAdTRmVZkt7lQchMKHSogm0oiLKrJLBVSqVosNkUVSqJRYUWpKCVRKYqLc6LqFxhA5XKRRC4oQUUKiEAWpCFxjZUKoSsKGhUlhytFhRzkbUpEFBuwiVAVRUTALMrYgTaQ1TExjCgKIIC5IksFE1yWCiQAe6dTpz4JTCAnNq9ECYDtSqTAR0RAooVi83yQkp3sgdLJNSmQgaBlXmUaqITGH7RXmS4VtKQhrXJ2dZkxpTJY5t1T0VDpEyhrWKZICsuQqkDLUlVKrMmAQUKAlUSgKGN1TatjY2WWVeZIKOjVa3J/lY/YiJ7oS+0Kqb+qBJNFFqtQv6K0UVs5SsFRRSblgq1aiQiI/aGIUUTQgva2hLlRRCCiSiDlFEwDBlSVFEhBscmSoogkMPRMq7FUogVC8RTi+xSmqKIKQQPVUFFExhByMOUUSEx1GtCKrUlRRMza2KVSoogZYEoSFFEACooomMpVKiiQBAoZUUQNIrMooomV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4" descr="data:image/jpeg;base64,/9j/4AAQSkZJRgABAQAAAQABAAD/2wCEAAkGBxQTEhQUExQVFRUUFRQVFxcXFxQVFxgUFRQWFxQUFBcYHCggGBwlHBQUITEhJSkrLi4uFx8zODMsNygtLiwBCgoKDg0OGhAQGiwkICQsLCwsLCwsLCwsLCwsLCwsLCwsLCwsLCwsLCwsLCwsLCwsLCwsLCwsLCwsLCwsLCwsLP/AABEIALcBFAMBIgACEQEDEQH/xAAbAAACAwEBAQAAAAAAAAAAAAACAwABBAUGB//EADkQAAEDAgQEAwYFBAIDAQAAAAEAAhEDIQQSMUEFIlFhcYGREzJSobHwBhRC0eEjcsHxYpJDgtIz/8QAGAEAAwEBAAAAAAAAAAAAAAAAAAECAwT/xAAnEQACAgICAgECBwAAAAAAAAAAAQIRAyEEEjFBE1FhIjKBobHw8f/aAAwDAQACEQMRAD8A+dhNCWwJ4p27rrOFlBG1CiY5ABhG1DCgKpCYcokDSilBIQVhCrBTAYESWHIgUEjWoksFGECYbSiaUsIgmIZKiEFQJAErVAqIsRatUonYy1FSiLAiiioFFgWoqURYiKKFCSkBHpZUcd0FOoHCRdK/Q69lPQI3FAUDIohLlEAcgJtNySEQKhG5uAEd0irZCXK88iCmJBUq3VNWfIJTgUIHQYRAoJV5lRIwK0LSrQItGEARBUIaEYKUCjaUhMYoFQVoJCVoArBTAYoEIKsFIVBKBVKqUAZquILXXuPotTHgiQseObus2Gc4G3ooujbomrR1lEl9Xp9CkvEQXZvQtHknZCgzYqLoWYYvoP8AKJtR50a70P7I7D+MupXgaE+RQ06xd+l3oo51T4XeiOg5zZc/QaXAv18v8hRKfVWXHFegccIGXc3d/wDP7rnN5TZaX1JM+e3lv9iUl7ZP399PMrieRt2zs+NKNI0gyqJWUVMqr831XZDL2RxyxUx6iUKwKtX2J6s5jHJgSmhMClGrDCJRlMnQI6TJTEQBGAo4wo1yaJZIUAKJRMLLCY1ACjzJiYQVhLzro8O4cakOdyt67n+0dO6mU4wVyY4xcnSE4ag55hon5AeJ2W5vC3XkjyuPVdakwABrGwPu56qzHiPr6afVcM+a2/wnUuL9Tz7qZaYKpdivgXvHI2b6DfyQ4fgNZ2tPIOrv2C6seVSjbOaeFqVJHJWyjw+oROXKOruUeW5XpcLwIsEtaJ6wSfK1kZ4fUn3ST6n5+HyWGTlSTqEf1OjHxF5kzzzOFHdwHk4+nVJfgXDS/wB7L0j8HUGrD6Ss76bvhdOmhHRYLlZU9/wW+LD0eacCNQhzLtYvDuP6TH9pPouS/DOmzXH/ANT6LrxcmMtPRzZONKO0cvHVbwFeB4dUqODQLn1jqeg7ldzAfhuq8yWGm3dz9e8N1JXpMNgBSbFPWwOkk9STqRI9dk8mVR8bZePE5fZHOwf4dp0Rme7O+1v0A+G+h16LPxBoO/kNdN/4W3FNq7sMW0k2tI1nRp8h3XHxLHzBY/whx/x9yuDtNu2dThFKkcTG03g8rnR0krAajjufVdxzXXljv+rp06oMPwKpVdIGUbyCTprlHgei6seb1Iwlifo5mFwrnuDR4k9ANSuvXaBDRADRAFpHMBcayeY95K7TOHNoMDSBzE65pdlidu5i4Sq+Ui1NsC2Zx5be7luevSesrPLl7OkaY8fVbPPVSNj06baAxvcm1kgkj/Z32vof3XXxOJY45crHSZENDQHTJE2Mwd+q59WmIgC0EXbeHTE5ovpoFkWZK/3t8rLC6rBXQqDlOnr+0rm1qMlbYnTM8i0U7EuVK/y5VLpsw0ahiANh6Im4jsB5LMx7BoCfEx9EwVjs0Dyn6ppgzbh8S6bIsRiQBtPbqsIJOp8lVS6qyaH+1zXUlIw4smymhMaHqw5LC3YDhdSsYptJ6k2aPEp2kKrMocmUKL6hhjS49gT6xovW8K/CNMXqu9ofhacrdJ1Nz8l6CnhQxuVrcrRplbA1Am14uLx+yylyIrwbR48n5PK8I/CjyQ6tyj4bE6fqvHkvRs4dTbMuJ+m9vl8051J2kbA6OFiCSO5ubEQTA1NhNVkgk3BnUe6TqZ2920XJESFyZJ93+I6YQ6LRVXD0xsbWiZBMkR0mx+pjUWxtIEcrfEkdo3v18u8IKk7hwa5o94uBvlIJAGl8pE3cCIN1KTXWIBBlvuyLiBlgQSwhtpmzje0KVS8F2bKeMaBMgc2XUdDAtBnlI8VZxonVsDLMuaRe4g6GQ356apIe8wfaO1g87rMyZnF1onLUY7UWZIvITfzDzlcXvOos9rmyKYpuzmQYDgTYTLHxM2VgaaGKm2p5fdPeYBzTOVp/7t1EplSqeoBkAOvpzARLRml0HLaeugWL2xyxJeC1sj2VGoTkpEDeTmcbTvTcNCrdiReZGQOa4N9o1ziPaQ4FpDDIpTBFreIlsYZxZi9jBImBaNZPSWCTMk2sj/NXcTb3jF5F3tAJDTcnKLT53KFj6cuh/s4c539RgLSRGUNqUyIjJGXpMgwjYwADLUw82AAqOYJbTa1pOZpzgZcwnsj5EHVjK9UiR7t3CTO2aYmNhbs2bEmMzsQTF4Mb2APMXNgGXEZCCAP0O3Klbh1WCGtpXaByVQGnky5SxwhzQDYbwJlVSwNUE53U2y0jnrCC0kzDQ248bkzmJT7fYKI6k6dSLEk3nl1dEEtiW7HRwNwCayixcYEt0DnRcH9Ljl/WJdu3otFRrAObEUQJvl9o4zPKRDrXGmkyseKq0AIFSs83EUabWDPAsCROkbnQKO7fr9wpFNpAxzHcHlsQC6TIAOpBmZJgRqVT3NmIc47hgL4JJN4NwAAIn9ROy54x7JJGHEAgg1KjnQ6Z5x3t0RYjjlYiM4pDQNptDW3OWJEkEEagpNyf9/wLRtFKoBLaWUSRnqPDGi+XQEaRALYvBWOvi6YtUrZhb+lh2kM0Aa0VCBMdLrlY3EiMznBxgkTLrmeto7QuJWx5JhlgN9LXgADxKuOKUjOWVI9DieMNYeQCkBMuIFR590iXG/oLLzGO40DZkzB5jY3jmkDWBEfNZ6oza380oYdvwrpXFpGD5NvYym/pJOkkx5CNupTabZ1v3v8AInTfdJp0wOq20G6Xk7Hdc2VSh5RvCUZeGQ0Ld9N9+8yPNcx1C5su5X0+/v09FzJAMndVx5WyMy1Rn/KnofRRPFR21vNUuvs/octfc5DArqVEl9RC0qrLoeExpWfMnNKaYUPBTsNRdUcGsaXOOgAklbeBcAq4ggwW0yffNgezJ94r6Rw3htGg3IwZRaTq5x/5O33t6BTPMojhicjyvDfwkQM1Ygn4AbD+5w18B6rtezhsAAADQC1tgNI8v469WtSbeCR3NtzaOw+4UZVpkQG6Xv23A8lw5OR29nZDEorRyqBe0iWk7Tru2bmY1Po3pK2Nc62gk66jNbKSbzdo1k31JT6dQgxt9xf1RVg7M0A+8LRrOuUGbSBH+rZd22XSFClJNrRFoEczSBBFiMzozQbGzptn9kZn3coBvnyiznXDYIaMp87HW3aosicwtJEwQcpOhB9PC86JOIqs+IE3tDnRLmkgSYAhumklV2oVWcptDKWxmEdm08wEuuadp1FyBN4W+iyABlAHK3LGb9TMzQSZLWnOALi7T0mixzrNlupkOmdIPugAgNgRpsro/wBOZytMaaWLbi7Y/wDHrO2mij5EyqI5gLTnNi0NLTAzTLC15MxNSW7xlbpqlwS6XEm/vcouHh1NjIcTnnKbC8NsCZW2pUgRmawga6uayXAhkAiORvcwJgi6SSecA3PLBgkuYMoOznQ0Ok9GxuCmwEPge8BYl5AyOLnQTm5hmYcrQZHxk2grK2vzAA5i0sAAcSGzAzAgxGWgTGv9Qjx2Yig6bAixIDYeXNbBa0agg5yY8RsFhqDMAaj5AILi1pyNMFwc/czDTbTTdNWJim8QIi7rttFrENgyNXHl96TcxrCJ/Fdd9bRDdQL5v+IaARESUv2Gt87rCWu5XCOUyeomO4Sa2EjQO5eUE6TIOY9p3GkJ0S2SriGutlYAb5g1sgHpGtmmRfWdksvA91jRrAJOYARGXtb1KjKQHSOaAPiObMD6n1S3sM80jqPLQHcX+SpY7JczRUxRiwsNCXQCJMQ4am7jewIWR1SfidF4MDQ6GNDImUrEYlrRdwIEdhN7/MrFW4uIt8lvDAzGWZHRJgDsIBsDF7EbEW9Fme/4R1v4mTf70WPBY9rnXBJ6HT+V2adSdk5OOMSuZyqnDnOu4yOiw45gbAHj/hemrMIGncf6/ZeX4lVDnmNBb01+a040u8jPMuqMpVEqSgcV3HKXmVvcllMpiVhkRpFgPxpiCT990v8ANdvn/CldolLgHVRHGvKRTm3pjBix0Pr/AAor/KDqojQHDlMaEFRsFeg/BmHouqudWghgBDXe6SSbkbxGndDaSs2SvQvhH4er1xLGQz43crfL4vJe14F+GsLRINX+s8dRyA9m/vK64x4fpYbbBLqYKYiRpv8AwuPLyH4R0wwr2ec4lj3uxlMGRTDnB4OaAwE5RTIEAhsaxddnCvzgZhYnds7XH3rdNOGcDmLR99tfseWmgTGxO9ptGxg9ttu655T7JaNVGjQ3DAi8+fib9LmUzJl7C3gbn/ST7b1/13uPd0mzdVWI4gAbAna1x4n0UUx2PfVANrffa/p1uk47jDaUOILgwSQBJJgne2/fVcfiPEsomYvAHUnQJLMTzwSYidAZO89ZPVa40/JE2jHifxWHuLiMoNgBaANAY1gK6X4lbBOsW8+ixcZ4S54LgN4A2AJ22XHocKeCCbNG+2uviU5YYPbZKySPo3COM54bpnFspjZpywd4m/QrsF06EjMKj499wP6w1oOoIIB2iN15HhTXNYQ4hvKGQ7l5gcssPQtXpMPVfMBshpsC6MzQCW31u4ye7QoWOi+1m0YXI4gAA2bmAzPIc9rnOg2AJz27FMblkuJhjuXNMw2Q0NAnkOZ22hZ3XOovY0A3LGmQWn/9HOlhaBMiN+slMGIgGQ12XLyCS3KXghzv+Qym/qrqtis1Ow0e80gmQcpBLnPY7NHw8zZH93dBWwpcQc22XM0i5M5y0HoWi3SUwsh4IPPDtbcheSL9b+iYKbByhshuaCToTYtWiiS2Z6WGkOgANAIgjK6YgNcNr3EKsRhQJJEXNjdsyDmHj/laKmLDB1gD5DquHjuJOeYbvotY4/qZSnRk4hWa2Y3/ANLz+Oxrtl3K+DAFyC47dP3WH8nufv1srlJRMqcjzD6TnGXGRPl2ULF1uO0sjG9ybRBsNZ6XHquIHrow/lswyrdBgro4TidSnGjgev7hcz2kq3viyrJGMtNWTGUo+DsYrjrnNgNAneZ+UarlNaOqQKnZHnhTGMYKojlJy8jTQnQrO9pCZ7dQ12kQVakKjO4oMyj0JKYiwULiqJQEoGGah6lUgVpaGYKq3cEYM06nQCJme2655MnVbMFjTSFRrTBflGYahoJloOwNpj4QsjZ+D2vB65DYfWwzb3ZWplvkSGkfJdnDYageYhltDQrUy3/o4/QBfMH1ABMyfvVFS4hGrQVzPjpuzaOZ0fSKvEGsfDSRzAAk8pBvI3B84SMXxe8AT3Fx6LxlDi7BqwdpEx4XstTOKM2IHy+qFgSB5mz0jMYSCQHHyI+qL86GyZJLrBgF57RcrhDiTiAM5I+g7LfgeI06Z5QZ3cYaf+0kjyhU8aJUzo8O4S9uavXALhJYw3DJOru6wNqk53G9zF4mAUPEvxA6pDGEgaWMBX7MFomDHlEiNlEolKRqw+JYNRoSI6vAJiekLdUZPM0FzYnKQM2aRBnYWC8+1jt3EQI62bcuHddXC1SwRsbGdTN5/hR1K7HTw9Nrb5WzBcSbw7Zsu2mVuweUWGY2nk0ALsxaD4yuW14Ikjt5C6YzEwLknoCbdVfxi7naa5tnRfnALQAeY2cBpIhRtUiOY2ibATrIPrK4zuI2WapxE+StYyXkPSOx0Nu4HrIGnRYK3FvAdtfVcCrxA7lcjEcYG1/otYwMnkO/juLzqfmpgsbu3fdePdjJJO5+4Uo4rL7pcN7Eq3jdaIU9nvacm5P36rTSpSbWP3tofJeMw/4iqNOoP9zR/iEyr+Jq5bDXMZOpY2CZ8SY8oXM+Pkb9G3zRoV+KK+au5oIinyCJidXa6GbeS4xCt5O6GV2xjSo5W7dheaiFDKYg5VuqJRKqUqAOSllXmQFyKGEXIXFDKiYURUpKkpWMiiqVaQHJpa2TKiFjgB3QuPRZnQWHIpSwVYKAoZKuUAcrBTAbTcVto4pw1v4rA1yIOQSd3C4ljiA7k76gdzC9A7hWIZEUc46scDPeDC8O0r6N+A/xU0ZcNXgMNqbj+g/C4n9J2Ox7aY5IOriVFpOmYfZPFjSqN8WmPXRU2ovoTqlCoHBtRstLw5psWuYcr5aRIgxeNxpIXyjGY2ox72loOVxGhbadQJP1U4VJ+UPLS8HX9uVXtyvOO4y/YAepSKnEah1d6WW/VmNs9LUxAFy4Dxhc3EcZaPdlx63AXFdVnW/jdDKfURqq8Re7U+VoS/zJ7egSY6KAKg0OFfw9AqNVLARAIsC/aow9DNrAT1QBFgaPzCJtUHZZ8qhanZOjQShQhymZMKCKEuVEqJWFFSqUVIsKIoohJRYyyqJQlyoOUjooqK4UTsdHKD7KApYKuVmb0NlW0pYRAoEFKIoSqTAYEYSmlGixUNa5dLBVCGOuLrDQwpcJEHtuVqwzg2Q8H6KkZyNTuIVM7aheQ9oaA4EhxyjK0kjU5bT0CXUrl1ydelh5AWHgEiqR18Ekv6IsmrNFSkIWeEJqlQVIRY0mFlUVAqwiwokq84TqVAHdWacIJsQyN09zAIi41QgDoie8RCaBgyrSgrzIGMVygDlMydiClSUAcqzpBQxQWSsyhegdDHOQkpIfdNazrZABBEKRPZX7ToEtz+pH1RQhn5cfEoaLfiKQag6koDU+5RodM0CiPi+Size0KiNDo5StUoFmmdATSrDlRCoJiGNKKVQVSpEEn4ZupIsAs4TBVMRsqsT8DGVSDIMHaEbqxKztKKUWKhgejaUgFFKAH1HXQFyCVSBUNBV+0VNp2m3RCCgRppVioKkys4epPRAdTRmVZkt7lQchMKHSogm0oiLKrJLBVSqVosNkUVSqJRYUWpKCVRKYqLc6LqFxhA5XKRRC4oQUUKiEAWpCFxjZUKoSsKGhUlhytFhRzkbUpEFBuwiVAVRUTALMrYgTaQ1TExjCgKIIC5IksFE1yWCiQAe6dTpz4JTCAnNq9ECYDtSqTAR0RAooVi83yQkp3sgdLJNSmQgaBlXmUaqITGH7RXmS4VtKQhrXJ2dZkxpTJY5t1T0VDpEyhrWKZICsuQqkDLUlVKrMmAQUKAlUSgKGN1TatjY2WWVeZIKOjVa3J/lY/YiJ7oS+0Kqb+qBJNFFqtQv6K0UVs5SsFRRSblgq1aiQiI/aGIUUTQgva2hLlRRCCiSiDlFEwDBlSVFEhBscmSoogkMPRMq7FUogVC8RTi+xSmqKIKQQPVUFFExhByMOUUSEx1GtCKrUlRRMza2KVSoogZYEoSFFEACooomMpVKiiQBAoZUUQNIrMooomVR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Explosion 2 18"/>
          <p:cNvSpPr/>
          <p:nvPr/>
        </p:nvSpPr>
        <p:spPr>
          <a:xfrm>
            <a:off x="3264450" y="1024752"/>
            <a:ext cx="2560642" cy="463649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3617499" y="3639657"/>
            <a:ext cx="158417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itchFamily="66" charset="0"/>
              </a:rPr>
              <a:t>Angel Fish</a:t>
            </a:r>
          </a:p>
          <a:p>
            <a:pPr algn="ctr"/>
            <a:r>
              <a:rPr lang="en-GB" dirty="0" smtClean="0">
                <a:latin typeface="Comic Sans MS" pitchFamily="66" charset="0"/>
              </a:rPr>
              <a:t> 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2050" name="Picture 2" descr="http://images.fineartamerica.com/images-medium-large/juvenile-french-angelfish-nancy-til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771" y="1860402"/>
            <a:ext cx="1764196" cy="179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reaterclevelandaquarium.com/wp-content/uploads/2014/07/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220" y="1484784"/>
            <a:ext cx="2448272" cy="163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dn.lightstalking.com/wp-content/uploads/2012/05/Palawan_3783_184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73" y="4325722"/>
            <a:ext cx="2422229" cy="161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1.gstatic.com/images?q=tbn:ANd9GcS6nUUL2Cd3dYG8VQhIT_sH-uph6zuGg_juwe-bCbqt0QCgwAs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198084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01370" y="3072107"/>
            <a:ext cx="266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Algae and sea weed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66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620688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</a:rPr>
              <a:t>Who am I?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772046"/>
            <a:ext cx="2880320" cy="272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724128" y="772046"/>
            <a:ext cx="2880320" cy="272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32237" y="3717032"/>
            <a:ext cx="2880320" cy="272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724128" y="3717032"/>
            <a:ext cx="2880320" cy="272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07410" y="8287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Food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8144" y="84008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Where in the world?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5092" y="38610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Habitat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0416" y="385852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Group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4" name="Explosion 2 13"/>
          <p:cNvSpPr/>
          <p:nvPr/>
        </p:nvSpPr>
        <p:spPr>
          <a:xfrm>
            <a:off x="620416" y="3861048"/>
            <a:ext cx="2655440" cy="2448272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129586" y="4786195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itchFamily="66" charset="0"/>
              </a:rPr>
              <a:t>Fish</a:t>
            </a:r>
            <a:r>
              <a:rPr lang="en-GB" dirty="0" smtClean="0">
                <a:latin typeface="Comic Sans MS" pitchFamily="66" charset="0"/>
              </a:rPr>
              <a:t>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6" name="AutoShape 2" descr="data:image/jpeg;base64,/9j/4AAQSkZJRgABAQAAAQABAAD/2wCEAAkGBxQTEhQUExQVFRUUFRQVFxcXFxQVFxgUFRQWFxQUFBcYHCggGBwlHBQUITEhJSkrLi4uFx8zODMsNygtLiwBCgoKDg0OGhAQGiwkICQsLCwsLCwsLCwsLCwsLCwsLCwsLCwsLCwsLCwsLCwsLCwsLCwsLCwsLCwsLCwsLCwsLP/AABEIALcBFAMBIgACEQEDEQH/xAAbAAACAwEBAQAAAAAAAAAAAAACAwABBAUGB//EADkQAAEDAgQEAwYFBAIDAQAAAAEAAhEDIQQSMUEFIlFhcYGREzJSobHwBhRC0eEjcsHxYpJDgtIz/8QAGAEAAwEBAAAAAAAAAAAAAAAAAAECAwT/xAAnEQACAgICAgECBwAAAAAAAAAAAQIRAyEEEjFBE1FhIjKBobHw8f/aAAwDAQACEQMRAD8A+dhNCWwJ4p27rrOFlBG1CiY5ABhG1DCgKpCYcokDSilBIQVhCrBTAYESWHIgUEjWoksFGECYbSiaUsIgmIZKiEFQJAErVAqIsRatUonYy1FSiLAiiioFFgWoqURYiKKFCSkBHpZUcd0FOoHCRdK/Q69lPQI3FAUDIohLlEAcgJtNySEQKhG5uAEd0irZCXK88iCmJBUq3VNWfIJTgUIHQYRAoJV5lRIwK0LSrQItGEARBUIaEYKUCjaUhMYoFQVoJCVoArBTAYoEIKsFIVBKBVKqUAZquILXXuPotTHgiQseObus2Gc4G3ooujbomrR1lEl9Xp9CkvEQXZvQtHknZCgzYqLoWYYvoP8AKJtR50a70P7I7D+MupXgaE+RQ06xd+l3oo51T4XeiOg5zZc/QaXAv18v8hRKfVWXHFegccIGXc3d/wDP7rnN5TZaX1JM+e3lv9iUl7ZP399PMrieRt2zs+NKNI0gyqJWUVMqr831XZDL2RxyxUx6iUKwKtX2J6s5jHJgSmhMClGrDCJRlMnQI6TJTEQBGAo4wo1yaJZIUAKJRMLLCY1ACjzJiYQVhLzro8O4cakOdyt67n+0dO6mU4wVyY4xcnSE4ag55hon5AeJ2W5vC3XkjyuPVdakwABrGwPu56qzHiPr6afVcM+a2/wnUuL9Tz7qZaYKpdivgXvHI2b6DfyQ4fgNZ2tPIOrv2C6seVSjbOaeFqVJHJWyjw+oROXKOruUeW5XpcLwIsEtaJ6wSfK1kZ4fUn3ST6n5+HyWGTlSTqEf1OjHxF5kzzzOFHdwHk4+nVJfgXDS/wB7L0j8HUGrD6Ss76bvhdOmhHRYLlZU9/wW+LD0eacCNQhzLtYvDuP6TH9pPouS/DOmzXH/ANT6LrxcmMtPRzZONKO0cvHVbwFeB4dUqODQLn1jqeg7ldzAfhuq8yWGm3dz9e8N1JXpMNgBSbFPWwOkk9STqRI9dk8mVR8bZePE5fZHOwf4dp0Rme7O+1v0A+G+h16LPxBoO/kNdN/4W3FNq7sMW0k2tI1nRp8h3XHxLHzBY/whx/x9yuDtNu2dThFKkcTG03g8rnR0krAajjufVdxzXXljv+rp06oMPwKpVdIGUbyCTprlHgei6seb1Iwlifo5mFwrnuDR4k9ANSuvXaBDRADRAFpHMBcayeY95K7TOHNoMDSBzE65pdlidu5i4Sq+Ui1NsC2Zx5be7luevSesrPLl7OkaY8fVbPPVSNj06baAxvcm1kgkj/Z32vof3XXxOJY45crHSZENDQHTJE2Mwd+q59WmIgC0EXbeHTE5ovpoFkWZK/3t8rLC6rBXQqDlOnr+0rm1qMlbYnTM8i0U7EuVK/y5VLpsw0ahiANh6Im4jsB5LMx7BoCfEx9EwVjs0Dyn6ppgzbh8S6bIsRiQBtPbqsIJOp8lVS6qyaH+1zXUlIw4smymhMaHqw5LC3YDhdSsYptJ6k2aPEp2kKrMocmUKL6hhjS49gT6xovW8K/CNMXqu9ofhacrdJ1Nz8l6CnhQxuVrcrRplbA1Am14uLx+yylyIrwbR48n5PK8I/CjyQ6tyj4bE6fqvHkvRs4dTbMuJ+m9vl8051J2kbA6OFiCSO5ubEQTA1NhNVkgk3BnUe6TqZ2920XJESFyZJ93+I6YQ6LRVXD0xsbWiZBMkR0mx+pjUWxtIEcrfEkdo3v18u8IKk7hwa5o94uBvlIJAGl8pE3cCIN1KTXWIBBlvuyLiBlgQSwhtpmzje0KVS8F2bKeMaBMgc2XUdDAtBnlI8VZxonVsDLMuaRe4g6GQ356apIe8wfaO1g87rMyZnF1onLUY7UWZIvITfzDzlcXvOos9rmyKYpuzmQYDgTYTLHxM2VgaaGKm2p5fdPeYBzTOVp/7t1EplSqeoBkAOvpzARLRml0HLaeugWL2xyxJeC1sj2VGoTkpEDeTmcbTvTcNCrdiReZGQOa4N9o1ziPaQ4FpDDIpTBFreIlsYZxZi9jBImBaNZPSWCTMk2sj/NXcTb3jF5F3tAJDTcnKLT53KFj6cuh/s4c539RgLSRGUNqUyIjJGXpMgwjYwADLUw82AAqOYJbTa1pOZpzgZcwnsj5EHVjK9UiR7t3CTO2aYmNhbs2bEmMzsQTF4Mb2APMXNgGXEZCCAP0O3Klbh1WCGtpXaByVQGnky5SxwhzQDYbwJlVSwNUE53U2y0jnrCC0kzDQ248bkzmJT7fYKI6k6dSLEk3nl1dEEtiW7HRwNwCayixcYEt0DnRcH9Ljl/WJdu3otFRrAObEUQJvl9o4zPKRDrXGmkyseKq0AIFSs83EUabWDPAsCROkbnQKO7fr9wpFNpAxzHcHlsQC6TIAOpBmZJgRqVT3NmIc47hgL4JJN4NwAAIn9ROy54x7JJGHEAgg1KjnQ6Z5x3t0RYjjlYiM4pDQNptDW3OWJEkEEagpNyf9/wLRtFKoBLaWUSRnqPDGi+XQEaRALYvBWOvi6YtUrZhb+lh2kM0Aa0VCBMdLrlY3EiMznBxgkTLrmeto7QuJWx5JhlgN9LXgADxKuOKUjOWVI9DieMNYeQCkBMuIFR590iXG/oLLzGO40DZkzB5jY3jmkDWBEfNZ6oza380oYdvwrpXFpGD5NvYym/pJOkkx5CNupTabZ1v3v8AInTfdJp0wOq20G6Xk7Hdc2VSh5RvCUZeGQ0Ld9N9+8yPNcx1C5su5X0+/v09FzJAMndVx5WyMy1Rn/KnofRRPFR21vNUuvs/octfc5DArqVEl9RC0qrLoeExpWfMnNKaYUPBTsNRdUcGsaXOOgAklbeBcAq4ggwW0yffNgezJ94r6Rw3htGg3IwZRaTq5x/5O33t6BTPMojhicjyvDfwkQM1Ygn4AbD+5w18B6rtezhsAAADQC1tgNI8v469WtSbeCR3NtzaOw+4UZVpkQG6Xv23A8lw5OR29nZDEorRyqBe0iWk7Tru2bmY1Po3pK2Nc62gk66jNbKSbzdo1k31JT6dQgxt9xf1RVg7M0A+8LRrOuUGbSBH+rZd22XSFClJNrRFoEczSBBFiMzozQbGzptn9kZn3coBvnyiznXDYIaMp87HW3aosicwtJEwQcpOhB9PC86JOIqs+IE3tDnRLmkgSYAhumklV2oVWcptDKWxmEdm08wEuuadp1FyBN4W+iyABlAHK3LGb9TMzQSZLWnOALi7T0mixzrNlupkOmdIPugAgNgRpsro/wBOZytMaaWLbi7Y/wDHrO2mij5EyqI5gLTnNi0NLTAzTLC15MxNSW7xlbpqlwS6XEm/vcouHh1NjIcTnnKbC8NsCZW2pUgRmawga6uayXAhkAiORvcwJgi6SSecA3PLBgkuYMoOznQ0Ok9GxuCmwEPge8BYl5AyOLnQTm5hmYcrQZHxk2grK2vzAA5i0sAAcSGzAzAgxGWgTGv9Qjx2Yig6bAixIDYeXNbBa0agg5yY8RsFhqDMAaj5AILi1pyNMFwc/czDTbTTdNWJim8QIi7rttFrENgyNXHl96TcxrCJ/Fdd9bRDdQL5v+IaARESUv2Gt87rCWu5XCOUyeomO4Sa2EjQO5eUE6TIOY9p3GkJ0S2SriGutlYAb5g1sgHpGtmmRfWdksvA91jRrAJOYARGXtb1KjKQHSOaAPiObMD6n1S3sM80jqPLQHcX+SpY7JczRUxRiwsNCXQCJMQ4am7jewIWR1SfidF4MDQ6GNDImUrEYlrRdwIEdhN7/MrFW4uIt8lvDAzGWZHRJgDsIBsDF7EbEW9Fme/4R1v4mTf70WPBY9rnXBJ6HT+V2adSdk5OOMSuZyqnDnOu4yOiw45gbAHj/hemrMIGncf6/ZeX4lVDnmNBb01+a040u8jPMuqMpVEqSgcV3HKXmVvcllMpiVhkRpFgPxpiCT990v8ANdvn/CldolLgHVRHGvKRTm3pjBix0Pr/AAor/KDqojQHDlMaEFRsFeg/BmHouqudWghgBDXe6SSbkbxGndDaSs2SvQvhH4er1xLGQz43crfL4vJe14F+GsLRINX+s8dRyA9m/vK64x4fpYbbBLqYKYiRpv8AwuPLyH4R0wwr2ec4lj3uxlMGRTDnB4OaAwE5RTIEAhsaxddnCvzgZhYnds7XH3rdNOGcDmLR99tfseWmgTGxO9ptGxg9ttu655T7JaNVGjQ3DAi8+fib9LmUzJl7C3gbn/ST7b1/13uPd0mzdVWI4gAbAna1x4n0UUx2PfVANrffa/p1uk47jDaUOILgwSQBJJgne2/fVcfiPEsomYvAHUnQJLMTzwSYidAZO89ZPVa40/JE2jHifxWHuLiMoNgBaANAY1gK6X4lbBOsW8+ixcZ4S54LgN4A2AJ22XHocKeCCbNG+2uviU5YYPbZKySPo3COM54bpnFspjZpywd4m/QrsF06EjMKj499wP6w1oOoIIB2iN15HhTXNYQ4hvKGQ7l5gcssPQtXpMPVfMBshpsC6MzQCW31u4ye7QoWOi+1m0YXI4gAA2bmAzPIc9rnOg2AJz27FMblkuJhjuXNMw2Q0NAnkOZ22hZ3XOovY0A3LGmQWn/9HOlhaBMiN+slMGIgGQ12XLyCS3KXghzv+Qym/qrqtis1Ow0e80gmQcpBLnPY7NHw8zZH93dBWwpcQc22XM0i5M5y0HoWi3SUwsh4IPPDtbcheSL9b+iYKbByhshuaCToTYtWiiS2Z6WGkOgANAIgjK6YgNcNr3EKsRhQJJEXNjdsyDmHj/laKmLDB1gD5DquHjuJOeYbvotY4/qZSnRk4hWa2Y3/ANLz+Oxrtl3K+DAFyC47dP3WH8nufv1srlJRMqcjzD6TnGXGRPl2ULF1uO0sjG9ybRBsNZ6XHquIHrow/lswyrdBgro4TidSnGjgev7hcz2kq3viyrJGMtNWTGUo+DsYrjrnNgNAneZ+UarlNaOqQKnZHnhTGMYKojlJy8jTQnQrO9pCZ7dQ12kQVakKjO4oMyj0JKYiwULiqJQEoGGah6lUgVpaGYKq3cEYM06nQCJme2655MnVbMFjTSFRrTBflGYahoJloOwNpj4QsjZ+D2vB65DYfWwzb3ZWplvkSGkfJdnDYageYhltDQrUy3/o4/QBfMH1ABMyfvVFS4hGrQVzPjpuzaOZ0fSKvEGsfDSRzAAk8pBvI3B84SMXxe8AT3Fx6LxlDi7BqwdpEx4XstTOKM2IHy+qFgSB5mz0jMYSCQHHyI+qL86GyZJLrBgF57RcrhDiTiAM5I+g7LfgeI06Z5QZ3cYaf+0kjyhU8aJUzo8O4S9uavXALhJYw3DJOru6wNqk53G9zF4mAUPEvxA6pDGEgaWMBX7MFomDHlEiNlEolKRqw+JYNRoSI6vAJiekLdUZPM0FzYnKQM2aRBnYWC8+1jt3EQI62bcuHddXC1SwRsbGdTN5/hR1K7HTw9Nrb5WzBcSbw7Zsu2mVuweUWGY2nk0ALsxaD4yuW14Ikjt5C6YzEwLknoCbdVfxi7naa5tnRfnALQAeY2cBpIhRtUiOY2ibATrIPrK4zuI2WapxE+StYyXkPSOx0Nu4HrIGnRYK3FvAdtfVcCrxA7lcjEcYG1/otYwMnkO/juLzqfmpgsbu3fdePdjJJO5+4Uo4rL7pcN7Eq3jdaIU9nvacm5P36rTSpSbWP3tofJeMw/4iqNOoP9zR/iEyr+Jq5bDXMZOpY2CZ8SY8oXM+Pkb9G3zRoV+KK+au5oIinyCJidXa6GbeS4xCt5O6GV2xjSo5W7dheaiFDKYg5VuqJRKqUqAOSllXmQFyKGEXIXFDKiYURUpKkpWMiiqVaQHJpa2TKiFjgB3QuPRZnQWHIpSwVYKAoZKuUAcrBTAbTcVto4pw1v4rA1yIOQSd3C4ljiA7k76gdzC9A7hWIZEUc46scDPeDC8O0r6N+A/xU0ZcNXgMNqbj+g/C4n9J2Ox7aY5IOriVFpOmYfZPFjSqN8WmPXRU2ovoTqlCoHBtRstLw5psWuYcr5aRIgxeNxpIXyjGY2ox72loOVxGhbadQJP1U4VJ+UPLS8HX9uVXtyvOO4y/YAepSKnEah1d6WW/VmNs9LUxAFy4Dxhc3EcZaPdlx63AXFdVnW/jdDKfURqq8Re7U+VoS/zJ7egSY6KAKg0OFfw9AqNVLARAIsC/aow9DNrAT1QBFgaPzCJtUHZZ8qhanZOjQShQhymZMKCKEuVEqJWFFSqUVIsKIoohJRYyyqJQlyoOUjooqK4UTsdHKD7KApYKuVmb0NlW0pYRAoEFKIoSqTAYEYSmlGixUNa5dLBVCGOuLrDQwpcJEHtuVqwzg2Q8H6KkZyNTuIVM7aheQ9oaA4EhxyjK0kjU5bT0CXUrl1ydelh5AWHgEiqR18Ekv6IsmrNFSkIWeEJqlQVIRY0mFlUVAqwiwokq84TqVAHdWacIJsQyN09zAIi41QgDoie8RCaBgyrSgrzIGMVygDlMydiClSUAcqzpBQxQWSsyhegdDHOQkpIfdNazrZABBEKRPZX7ToEtz+pH1RQhn5cfEoaLfiKQag6koDU+5RodM0CiPi+Size0KiNDo5StUoFmmdATSrDlRCoJiGNKKVQVSpEEn4ZupIsAs4TBVMRsqsT8DGVSDIMHaEbqxKztKKUWKhgejaUgFFKAH1HXQFyCVSBUNBV+0VNp2m3RCCgRppVioKkys4epPRAdTRmVZkt7lQchMKHSogm0oiLKrJLBVSqVosNkUVSqJRYUWpKCVRKYqLc6LqFxhA5XKRRC4oQUUKiEAWpCFxjZUKoSsKGhUlhytFhRzkbUpEFBuwiVAVRUTALMrYgTaQ1TExjCgKIIC5IksFE1yWCiQAe6dTpz4JTCAnNq9ECYDtSqTAR0RAooVi83yQkp3sgdLJNSmQgaBlXmUaqITGH7RXmS4VtKQhrXJ2dZkxpTJY5t1T0VDpEyhrWKZICsuQqkDLUlVKrMmAQUKAlUSgKGN1TatjY2WWVeZIKOjVa3J/lY/YiJ7oS+0Kqb+qBJNFFqtQv6K0UVs5SsFRRSblgq1aiQiI/aGIUUTQgva2hLlRRCCiSiDlFEwDBlSVFEhBscmSoogkMPRMq7FUogVC8RTi+xSmqKIKQQPVUFFExhByMOUUSEx1GtCKrUlRRMza2KVSoogZYEoSFFEACooomMpVKiiQBAoZUUQNIrMooomV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4" descr="data:image/jpeg;base64,/9j/4AAQSkZJRgABAQAAAQABAAD/2wCEAAkGBxQTEhQUExQVFRUUFRQVFxcXFxQVFxgUFRQWFxQUFBcYHCggGBwlHBQUITEhJSkrLi4uFx8zODMsNygtLiwBCgoKDg0OGhAQGiwkICQsLCwsLCwsLCwsLCwsLCwsLCwsLCwsLCwsLCwsLCwsLCwsLCwsLCwsLCwsLCwsLCwsLP/AABEIALcBFAMBIgACEQEDEQH/xAAbAAACAwEBAQAAAAAAAAAAAAACAwABBAUGB//EADkQAAEDAgQEAwYFBAIDAQAAAAEAAhEDIQQSMUEFIlFhcYGREzJSobHwBhRC0eEjcsHxYpJDgtIz/8QAGAEAAwEBAAAAAAAAAAAAAAAAAAECAwT/xAAnEQACAgICAgECBwAAAAAAAAAAAQIRAyEEEjFBE1FhIjKBobHw8f/aAAwDAQACEQMRAD8A+dhNCWwJ4p27rrOFlBG1CiY5ABhG1DCgKpCYcokDSilBIQVhCrBTAYESWHIgUEjWoksFGECYbSiaUsIgmIZKiEFQJAErVAqIsRatUonYy1FSiLAiiioFFgWoqURYiKKFCSkBHpZUcd0FOoHCRdK/Q69lPQI3FAUDIohLlEAcgJtNySEQKhG5uAEd0irZCXK88iCmJBUq3VNWfIJTgUIHQYRAoJV5lRIwK0LSrQItGEARBUIaEYKUCjaUhMYoFQVoJCVoArBTAYoEIKsFIVBKBVKqUAZquILXXuPotTHgiQseObus2Gc4G3ooujbomrR1lEl9Xp9CkvEQXZvQtHknZCgzYqLoWYYvoP8AKJtR50a70P7I7D+MupXgaE+RQ06xd+l3oo51T4XeiOg5zZc/QaXAv18v8hRKfVWXHFegccIGXc3d/wDP7rnN5TZaX1JM+e3lv9iUl7ZP399PMrieRt2zs+NKNI0gyqJWUVMqr831XZDL2RxyxUx6iUKwKtX2J6s5jHJgSmhMClGrDCJRlMnQI6TJTEQBGAo4wo1yaJZIUAKJRMLLCY1ACjzJiYQVhLzro8O4cakOdyt67n+0dO6mU4wVyY4xcnSE4ag55hon5AeJ2W5vC3XkjyuPVdakwABrGwPu56qzHiPr6afVcM+a2/wnUuL9Tz7qZaYKpdivgXvHI2b6DfyQ4fgNZ2tPIOrv2C6seVSjbOaeFqVJHJWyjw+oROXKOruUeW5XpcLwIsEtaJ6wSfK1kZ4fUn3ST6n5+HyWGTlSTqEf1OjHxF5kzzzOFHdwHk4+nVJfgXDS/wB7L0j8HUGrD6Ss76bvhdOmhHRYLlZU9/wW+LD0eacCNQhzLtYvDuP6TH9pPouS/DOmzXH/ANT6LrxcmMtPRzZONKO0cvHVbwFeB4dUqODQLn1jqeg7ldzAfhuq8yWGm3dz9e8N1JXpMNgBSbFPWwOkk9STqRI9dk8mVR8bZePE5fZHOwf4dp0Rme7O+1v0A+G+h16LPxBoO/kNdN/4W3FNq7sMW0k2tI1nRp8h3XHxLHzBY/whx/x9yuDtNu2dThFKkcTG03g8rnR0krAajjufVdxzXXljv+rp06oMPwKpVdIGUbyCTprlHgei6seb1Iwlifo5mFwrnuDR4k9ANSuvXaBDRADRAFpHMBcayeY95K7TOHNoMDSBzE65pdlidu5i4Sq+Ui1NsC2Zx5be7luevSesrPLl7OkaY8fVbPPVSNj06baAxvcm1kgkj/Z32vof3XXxOJY45crHSZENDQHTJE2Mwd+q59WmIgC0EXbeHTE5ovpoFkWZK/3t8rLC6rBXQqDlOnr+0rm1qMlbYnTM8i0U7EuVK/y5VLpsw0ahiANh6Im4jsB5LMx7BoCfEx9EwVjs0Dyn6ppgzbh8S6bIsRiQBtPbqsIJOp8lVS6qyaH+1zXUlIw4smymhMaHqw5LC3YDhdSsYptJ6k2aPEp2kKrMocmUKL6hhjS49gT6xovW8K/CNMXqu9ofhacrdJ1Nz8l6CnhQxuVrcrRplbA1Am14uLx+yylyIrwbR48n5PK8I/CjyQ6tyj4bE6fqvHkvRs4dTbMuJ+m9vl8051J2kbA6OFiCSO5ubEQTA1NhNVkgk3BnUe6TqZ2920XJESFyZJ93+I6YQ6LRVXD0xsbWiZBMkR0mx+pjUWxtIEcrfEkdo3v18u8IKk7hwa5o94uBvlIJAGl8pE3cCIN1KTXWIBBlvuyLiBlgQSwhtpmzje0KVS8F2bKeMaBMgc2XUdDAtBnlI8VZxonVsDLMuaRe4g6GQ356apIe8wfaO1g87rMyZnF1onLUY7UWZIvITfzDzlcXvOos9rmyKYpuzmQYDgTYTLHxM2VgaaGKm2p5fdPeYBzTOVp/7t1EplSqeoBkAOvpzARLRml0HLaeugWL2xyxJeC1sj2VGoTkpEDeTmcbTvTcNCrdiReZGQOa4N9o1ziPaQ4FpDDIpTBFreIlsYZxZi9jBImBaNZPSWCTMk2sj/NXcTb3jF5F3tAJDTcnKLT53KFj6cuh/s4c539RgLSRGUNqUyIjJGXpMgwjYwADLUw82AAqOYJbTa1pOZpzgZcwnsj5EHVjK9UiR7t3CTO2aYmNhbs2bEmMzsQTF4Mb2APMXNgGXEZCCAP0O3Klbh1WCGtpXaByVQGnky5SxwhzQDYbwJlVSwNUE53U2y0jnrCC0kzDQ248bkzmJT7fYKI6k6dSLEk3nl1dEEtiW7HRwNwCayixcYEt0DnRcH9Ljl/WJdu3otFRrAObEUQJvl9o4zPKRDrXGmkyseKq0AIFSs83EUabWDPAsCROkbnQKO7fr9wpFNpAxzHcHlsQC6TIAOpBmZJgRqVT3NmIc47hgL4JJN4NwAAIn9ROy54x7JJGHEAgg1KjnQ6Z5x3t0RYjjlYiM4pDQNptDW3OWJEkEEagpNyf9/wLRtFKoBLaWUSRnqPDGi+XQEaRALYvBWOvi6YtUrZhb+lh2kM0Aa0VCBMdLrlY3EiMznBxgkTLrmeto7QuJWx5JhlgN9LXgADxKuOKUjOWVI9DieMNYeQCkBMuIFR590iXG/oLLzGO40DZkzB5jY3jmkDWBEfNZ6oza380oYdvwrpXFpGD5NvYym/pJOkkx5CNupTabZ1v3v8AInTfdJp0wOq20G6Xk7Hdc2VSh5RvCUZeGQ0Ld9N9+8yPNcx1C5su5X0+/v09FzJAMndVx5WyMy1Rn/KnofRRPFR21vNUuvs/octfc5DArqVEl9RC0qrLoeExpWfMnNKaYUPBTsNRdUcGsaXOOgAklbeBcAq4ggwW0yffNgezJ94r6Rw3htGg3IwZRaTq5x/5O33t6BTPMojhicjyvDfwkQM1Ygn4AbD+5w18B6rtezhsAAADQC1tgNI8v469WtSbeCR3NtzaOw+4UZVpkQG6Xv23A8lw5OR29nZDEorRyqBe0iWk7Tru2bmY1Po3pK2Nc62gk66jNbKSbzdo1k31JT6dQgxt9xf1RVg7M0A+8LRrOuUGbSBH+rZd22XSFClJNrRFoEczSBBFiMzozQbGzptn9kZn3coBvnyiznXDYIaMp87HW3aosicwtJEwQcpOhB9PC86JOIqs+IE3tDnRLmkgSYAhumklV2oVWcptDKWxmEdm08wEuuadp1FyBN4W+iyABlAHK3LGb9TMzQSZLWnOALi7T0mixzrNlupkOmdIPugAgNgRpsro/wBOZytMaaWLbi7Y/wDHrO2mij5EyqI5gLTnNi0NLTAzTLC15MxNSW7xlbpqlwS6XEm/vcouHh1NjIcTnnKbC8NsCZW2pUgRmawga6uayXAhkAiORvcwJgi6SSecA3PLBgkuYMoOznQ0Ok9GxuCmwEPge8BYl5AyOLnQTm5hmYcrQZHxk2grK2vzAA5i0sAAcSGzAzAgxGWgTGv9Qjx2Yig6bAixIDYeXNbBa0agg5yY8RsFhqDMAaj5AILi1pyNMFwc/czDTbTTdNWJim8QIi7rttFrENgyNXHl96TcxrCJ/Fdd9bRDdQL5v+IaARESUv2Gt87rCWu5XCOUyeomO4Sa2EjQO5eUE6TIOY9p3GkJ0S2SriGutlYAb5g1sgHpGtmmRfWdksvA91jRrAJOYARGXtb1KjKQHSOaAPiObMD6n1S3sM80jqPLQHcX+SpY7JczRUxRiwsNCXQCJMQ4am7jewIWR1SfidF4MDQ6GNDImUrEYlrRdwIEdhN7/MrFW4uIt8lvDAzGWZHRJgDsIBsDF7EbEW9Fme/4R1v4mTf70WPBY9rnXBJ6HT+V2adSdk5OOMSuZyqnDnOu4yOiw45gbAHj/hemrMIGncf6/ZeX4lVDnmNBb01+a040u8jPMuqMpVEqSgcV3HKXmVvcllMpiVhkRpFgPxpiCT990v8ANdvn/CldolLgHVRHGvKRTm3pjBix0Pr/AAor/KDqojQHDlMaEFRsFeg/BmHouqudWghgBDXe6SSbkbxGndDaSs2SvQvhH4er1xLGQz43crfL4vJe14F+GsLRINX+s8dRyA9m/vK64x4fpYbbBLqYKYiRpv8AwuPLyH4R0wwr2ec4lj3uxlMGRTDnB4OaAwE5RTIEAhsaxddnCvzgZhYnds7XH3rdNOGcDmLR99tfseWmgTGxO9ptGxg9ttu655T7JaNVGjQ3DAi8+fib9LmUzJl7C3gbn/ST7b1/13uPd0mzdVWI4gAbAna1x4n0UUx2PfVANrffa/p1uk47jDaUOILgwSQBJJgne2/fVcfiPEsomYvAHUnQJLMTzwSYidAZO89ZPVa40/JE2jHifxWHuLiMoNgBaANAY1gK6X4lbBOsW8+ixcZ4S54LgN4A2AJ22XHocKeCCbNG+2uviU5YYPbZKySPo3COM54bpnFspjZpywd4m/QrsF06EjMKj499wP6w1oOoIIB2iN15HhTXNYQ4hvKGQ7l5gcssPQtXpMPVfMBshpsC6MzQCW31u4ye7QoWOi+1m0YXI4gAA2bmAzPIc9rnOg2AJz27FMblkuJhjuXNMw2Q0NAnkOZ22hZ3XOovY0A3LGmQWn/9HOlhaBMiN+slMGIgGQ12XLyCS3KXghzv+Qym/qrqtis1Ow0e80gmQcpBLnPY7NHw8zZH93dBWwpcQc22XM0i5M5y0HoWi3SUwsh4IPPDtbcheSL9b+iYKbByhshuaCToTYtWiiS2Z6WGkOgANAIgjK6YgNcNr3EKsRhQJJEXNjdsyDmHj/laKmLDB1gD5DquHjuJOeYbvotY4/qZSnRk4hWa2Y3/ANLz+Oxrtl3K+DAFyC47dP3WH8nufv1srlJRMqcjzD6TnGXGRPl2ULF1uO0sjG9ybRBsNZ6XHquIHrow/lswyrdBgro4TidSnGjgev7hcz2kq3viyrJGMtNWTGUo+DsYrjrnNgNAneZ+UarlNaOqQKnZHnhTGMYKojlJy8jTQnQrO9pCZ7dQ12kQVakKjO4oMyj0JKYiwULiqJQEoGGah6lUgVpaGYKq3cEYM06nQCJme2655MnVbMFjTSFRrTBflGYahoJloOwNpj4QsjZ+D2vB65DYfWwzb3ZWplvkSGkfJdnDYageYhltDQrUy3/o4/QBfMH1ABMyfvVFS4hGrQVzPjpuzaOZ0fSKvEGsfDSRzAAk8pBvI3B84SMXxe8AT3Fx6LxlDi7BqwdpEx4XstTOKM2IHy+qFgSB5mz0jMYSCQHHyI+qL86GyZJLrBgF57RcrhDiTiAM5I+g7LfgeI06Z5QZ3cYaf+0kjyhU8aJUzo8O4S9uavXALhJYw3DJOru6wNqk53G9zF4mAUPEvxA6pDGEgaWMBX7MFomDHlEiNlEolKRqw+JYNRoSI6vAJiekLdUZPM0FzYnKQM2aRBnYWC8+1jt3EQI62bcuHddXC1SwRsbGdTN5/hR1K7HTw9Nrb5WzBcSbw7Zsu2mVuweUWGY2nk0ALsxaD4yuW14Ikjt5C6YzEwLknoCbdVfxi7naa5tnRfnALQAeY2cBpIhRtUiOY2ibATrIPrK4zuI2WapxE+StYyXkPSOx0Nu4HrIGnRYK3FvAdtfVcCrxA7lcjEcYG1/otYwMnkO/juLzqfmpgsbu3fdePdjJJO5+4Uo4rL7pcN7Eq3jdaIU9nvacm5P36rTSpSbWP3tofJeMw/4iqNOoP9zR/iEyr+Jq5bDXMZOpY2CZ8SY8oXM+Pkb9G3zRoV+KK+au5oIinyCJidXa6GbeS4xCt5O6GV2xjSo5W7dheaiFDKYg5VuqJRKqUqAOSllXmQFyKGEXIXFDKiYURUpKkpWMiiqVaQHJpa2TKiFjgB3QuPRZnQWHIpSwVYKAoZKuUAcrBTAbTcVto4pw1v4rA1yIOQSd3C4ljiA7k76gdzC9A7hWIZEUc46scDPeDC8O0r6N+A/xU0ZcNXgMNqbj+g/C4n9J2Ox7aY5IOriVFpOmYfZPFjSqN8WmPXRU2ovoTqlCoHBtRstLw5psWuYcr5aRIgxeNxpIXyjGY2ox72loOVxGhbadQJP1U4VJ+UPLS8HX9uVXtyvOO4y/YAepSKnEah1d6WW/VmNs9LUxAFy4Dxhc3EcZaPdlx63AXFdVnW/jdDKfURqq8Re7U+VoS/zJ7egSY6KAKg0OFfw9AqNVLARAIsC/aow9DNrAT1QBFgaPzCJtUHZZ8qhanZOjQShQhymZMKCKEuVEqJWFFSqUVIsKIoohJRYyyqJQlyoOUjooqK4UTsdHKD7KApYKuVmb0NlW0pYRAoEFKIoSqTAYEYSmlGixUNa5dLBVCGOuLrDQwpcJEHtuVqwzg2Q8H6KkZyNTuIVM7aheQ9oaA4EhxyjK0kjU5bT0CXUrl1ydelh5AWHgEiqR18Ekv6IsmrNFSkIWeEJqlQVIRY0mFlUVAqwiwokq84TqVAHdWacIJsQyN09zAIi41QgDoie8RCaBgyrSgrzIGMVygDlMydiClSUAcqzpBQxQWSsyhegdDHOQkpIfdNazrZABBEKRPZX7ToEtz+pH1RQhn5cfEoaLfiKQag6koDU+5RodM0CiPi+Size0KiNDo5StUoFmmdATSrDlRCoJiGNKKVQVSpEEn4ZupIsAs4TBVMRsqsT8DGVSDIMHaEbqxKztKKUWKhgejaUgFFKAH1HXQFyCVSBUNBV+0VNp2m3RCCgRppVioKkys4epPRAdTRmVZkt7lQchMKHSogm0oiLKrJLBVSqVosNkUVSqJRYUWpKCVRKYqLc6LqFxhA5XKRRC4oQUUKiEAWpCFxjZUKoSsKGhUlhytFhRzkbUpEFBuwiVAVRUTALMrYgTaQ1TExjCgKIIC5IksFE1yWCiQAe6dTpz4JTCAnNq9ECYDtSqTAR0RAooVi83yQkp3sgdLJNSmQgaBlXmUaqITGH7RXmS4VtKQhrXJ2dZkxpTJY5t1T0VDpEyhrWKZICsuQqkDLUlVKrMmAQUKAlUSgKGN1TatjY2WWVeZIKOjVa3J/lY/YiJ7oS+0Kqb+qBJNFFqtQv6K0UVs5SsFRRSblgq1aiQiI/aGIUUTQgva2hLlRRCCiSiDlFEwDBlSVFEhBscmSoogkMPRMq7FUogVC8RTi+xSmqKIKQQPVUFFExhByMOUUSEx1GtCKrUlRRMza2KVSoogZYEoSFFEACooomMpVKiiQBAoZUUQNIrMooomVR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Explosion 2 18"/>
          <p:cNvSpPr/>
          <p:nvPr/>
        </p:nvSpPr>
        <p:spPr>
          <a:xfrm>
            <a:off x="3264450" y="1556792"/>
            <a:ext cx="2560642" cy="410445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3617499" y="4075765"/>
            <a:ext cx="15841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itchFamily="66" charset="0"/>
              </a:rPr>
              <a:t>Tuna</a:t>
            </a:r>
          </a:p>
          <a:p>
            <a:pPr algn="ctr"/>
            <a:r>
              <a:rPr lang="en-GB" dirty="0" smtClean="0">
                <a:latin typeface="Comic Sans MS" pitchFamily="66" charset="0"/>
              </a:rPr>
              <a:t>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AutoShape 2" descr="data:image/jpeg;base64,/9j/4AAQSkZJRgABAQAAAQABAAD/2wCEAAkGBhQSEBUUEBQUFRUVFxgUFBgXFxQXGBgYFBUVGBgYFBgXGyYeGBkkGRcUHy8gJCcpLCwtFR4xNTAqNSYrLCkBCQoKDgwOGg8PGiweHB8pKSwpLCwpKSwsKSkpKSkpLCkpKSwsKSksLCksKSwpKSkpKSksLCwsKSksKSkpKSwsLP/AABEIAIwBaAMBIgACEQEDEQH/xAAcAAEAAAcBAAAAAAAAAAAAAAAAAQIDBAUGBwj/xABCEAABAwEFBQUFBgUDAwUAAAABAAIDEQQFEiExBkFRYXEHEyKBkRQjMkKxUmKCocHwFUNystEIM5KD0uEXJDREwv/EABkBAQEBAQEBAAAAAAAAAAAAAAACAQMEBf/EACMRAAICAQQDAQEBAQAAAAAAAAABAhEDEiExQQQTURRhQjL/2gAMAwEAAhEDEQA/AO4oiIAiIgCIiAIiIAiIgCIoICSeYMaXPIDWgucToABUk8qLhWz3araLTfsTnSUs0kjoI4zk0RyEYSdKvxNjNTWlSNMluHbjtP7PYRZ4z7y1Esy1ETaGQ+dWt/EV59aymY0blv15ea6whaOc5UeyWuroplzzsW2mdabCIXswmyhsZdWuMOxFppqDQZroa5tU6LTsIiLDQiIgCIiAIiIAiKFUBFFj7yv+z2f/AORNHHvAc4AkcQ3U+inum+YrTH3lnfjZUtDgHAEjWmICo5hZYL1ERaAiIgCIiAIiIAiIgCIiAIiIAiKBQEUWPlv+Bs7YDLH3ztI8QL+NS0ZgcyiAyCIiAIiIAiIgCIiAIiIAoFRWs9oV+GzWGQsNJJaQxcQ6SoLh/S3E78K2K1OkY3Ss4d2jX57beMsjTWOP3MPRpIqP6nY3ei1/2HxBvysGJ/Xh9As9FYRijyyAMvkMmD+0+qt2WYd2XHWV9BpoNK+dT0X2oYIpUfMllcnZe7DbXzXdIAzD3c8kfegtxEMa7xFmY8WEuC9D3XfENoZjs8jZGg0JaagGgNDwNCMl5r7gCVzvljbQV40NKeWI+YU117QWmyxO9nmfE6YkkNO45A0IyOuYzzC45vGUt48nXFnrZnp6qjVcUsvbRaTI0OjjLIgTJTE0yeGgFTXBmQcuG4LYLl7a4Hsc61xuhJce7DAZKtypiOVHVryyXhl4+SPR6lli+zpaLXv/AFAsHeRxi1Ql0nwAOqKkZBxGTCeDqLL2a8opHObHJG8tpiDXNcW10xAHJcWmjpaLpFAFRWGhKqC07abtBZCHMs2GR7ahzznGw8MvjdyBoN53LHJLk1Jt0jZL3vuGyxmSd4Y3dvLjwa0ZuPILle03alPKXMstbPGPmNDK4dRlEOlTzC1u8L4fK8yTPdI81q51K04NAyYOQCl2Q2ddbbdHE4e6ae9m/oYRkT952FvmV5pZXLZdnpjiSVvo23YPs69ppa7dVzXeKONxNZOD5Scy3gN+/LI9ZjjDQA0AACgAyAA0AG4KLW0FAor0RioqjzylbCIiokIiIAiIgCIiAIiIAiIgCIqNstjIo3SSuDGMBc5zjQADUkoCaedrGlz3BrWglxJAAA1JJ0C4vtn2wyWiT2W6sQDnCPvQPeSOcaBsIPwgn5tem/Xe0jtOfeLzBAXMsrTpo6Ug/FJwbvDfM56Z3sQ2N7yY26Qe7ixMgr80hyc/o0Ejq7kqqlbIbvZHRtgthmXfDU+O0SAGeU5knUtaTngB9dTyLagoqS6CIiAIiIAiIgCIqNptjI2l0jmsaNXOIa0dSckBWRaDf3bXd1nqGPdaHDdCKt/5uo30JWg3x/qItDqiy2eKIbnSF0jvQYR9UoyzvdVw7tk2wabcLO01FnbR2f8AMlwl3mI6D8R5rnl8dpN42n/dtctPssPdN9I6LW3SEmpJJOZJzPmVcJaHaJlHUqNrn2u/3MLfioG8gBT9SqI2rAcw4KiNpa0UAzIANfLJazVQXb9OT6cfRAz8m07ixwwt8TsTj5g06VCpS7QlzmnA2jRQCp/M+nosNVQWPPP6V6YLozDb+cGkBo8RzOela0+vqoS31iLatFGilKn60WIRZ75/TfVH4ZQXmPFVuZ0z0r15ZJFemB2KPEw0oCDSnpqBmeZWLRS8snyasaR07YXtmmsbmRWpz57MG4RUN7yPPw4XHNwA3OO/LRdZj7X7sNn742loyr3Zr3tfs92Kmv5c15ZqlVze50Wx2HavtpNprHZ8UUJyOfjePvkfCPujzK00X+Tv5AfKByC1CqmbKRoVyeO9zop0bmLxDs8qrpXYpP760h2ro43Do1zwf7guGRXg4a0K2nY3awxTgmcWWg/3CySQHMeFzWCpaefBcXjkpKVHX2JxcWz1IFFa7dO2MD7L3ptEExaPGYK5knICNxLwTlkVm7JaxIxr26PaHDoQDmvRqV12cKK6KFUqqMIoiIAiIgCIiAIiIAiKBKAlkkABJIAAJJOQAGpJ3Lzp2qdpZt8hgs7iLLGcjmO+cPnd937I8zuptXbjt9hH8Ps7vE4VtLhuacxFXnkXcqDeVxVquKIky/2fuh9qtMVni+OV4YD9kfM48g0E+S9ZXLdMdlgjghFGRtDW+W88yak8yuV9guyOFj7dIM31ihruaD43Dq4YfwniuwrJPc2K2CIikoIiIAikklDQS4gAZkkgAAbyToFzvartxsVlqyz1tUgy8BpGD96Q6/hBQHRytP2m7U7BYqtfMJJB/Lio91eDiDhb5lcG2p7Urdbqtkl7uI/yoqsbT7xrif5mnJalnuVUY2dR2i7fbXKSLIxlnZuNO8kPm4YR5N81zy9r/ntLsVomkldxe4up0ByA6KxEZKqNsTjoFpDkuygXI1hKzdn2YkIq5pApWpyVayXG4yNa0VJOn/lS2Q8sVwYZ93PAqWkAaql7OV1Sz7LyWi0eFvhpR4pQVw09OSz0uxUDXxhjRVhaNBmQdTUfuiqVXSJWV1bONw7PzOALY3GunE5gZcdVcWbZC0P+GM5a1XeLsuZrKtaA7Ca+IVIrnQZLJQ3aGsGFuvCmQzIz35qHL+GeyR5yl2WtDSQYnZZVAqPVVItj5yK4CN+YK9JCwNwgFjT1pn+SlZdkLAaRNzrUmm81zVxp8o4yzyXaPMr9n5QaYCegVGS65G6tPovS77PEyTEO7aSM6FoNarHy3fDwiJdXFnHU1B9a1K9KhD+o4/sn8PORszuBUhiPBekLPdEDWUwQ5gg0aw8qcSqUmzFjc3D3MR/CG/nkVnqi+GV+2S5iec8KhRdxvDYOyl491hpuDqYuv+Vh5+z6zOpgLxnnofqMlS8W+GUvPj2jk1FBdOl7N4C+gke0GtBhqeWeQ/e5UHdldWkslBI3UIrnx40Wvw5rtFrzsZzlRDluVs7OZWgFpa6ppkW/qVibVshaGaxk9M/opl4eWO9WdI+Xil2YiKcg1/PetruXtLt1maGxWl+BujH4ZG9BjBI9Vr01yyt+Jjh1CtnWdw3FcHhkt2jsskXwzrdy9u0ona+1xtewNLKRVZqR4sLiQTlxHKi3+z9sV3vjLmykP3RvaWOJ65t86rzFQqZsxC4vHSaWzZ01WezrLamyMa9hDmuAc0ggggitQQqjXg1oQaGh5HgV4/uram02Y1s80sX9DyAerdD5hblsp22WmyAtlYydjnY3YiWPqdSHCozoNWpuqNtHpBFy25u3eyzThswdZ4y01Lxi8dW0qWVo2mIadaLfYtqLK+LvI7RE9nFj2u10FAa1WOVJt7UbRlUUoco1W2YRREWgLA7b7UNsFiktDqFwGGNp+aR2TR0rmeTSs6V577a9q/arZ7Ow+6sxLTTR0p+M/hyZ1DuKIHObTaXSyOklcXPe4vc46lzjUlXV03Y+02iKGIeKR4jbXSrjqeQFT0CsnNoV1bsE2cEtpltTx4YBgiqP5kmrhzDMv+orTObW52y6LtZZ4I4YwAyNjWN/CKV6nXzV4iKDoEREBTnnaxpc8hrWirnEgAAakk5ALmO1fbxZoCWWJhtMgyx/DCDyPxP8gBzXT5GBwIcAQciDmCDqCDquf312Q2d0pmsrWsOro64WE8YyAcB5ULeQ1Vw03uRNtLY5Le15XnexrO892c2xNOCPyZXxdXV6qFk7OH0Jlo0Cm8Zk5AA8SaBdDbs66N9BXG0VLHZOA4ihoRzBIVx/BHTQOa8kGoc3UUINRX9717VGKW1Hzcmed/DlMuztn70NE0RFSH4JMZZTXE0gYgN5aVmJOzog5PaR0Kp3d2R2ptpBq1sbSKPLmmo0PhBJrQldAlu50ZoHHJVgUZXqROXI01olZrN27IRsrlUHln5LKRXFDGQ4RjrTP1WRNhrnicDyorywMcatIrwNaeRy1XeehLg4pTk92Ypt3NdUFtG+vqrmx3LEwhzWNBrUkiqzEtipWgy5EH13q0Y3jVc9EJF6Xwy5shHftcBQP8L6aVHwn8qeay4u4Ekt1qsbZWZb+PmFrXaBtVao4cMMbmj5ntOv3SRmPLXpkvLOCT2OsG6o2K8toLNZi4Pkz0cGguz57vJaXe/bM1tW2eMmmQLs/wAhl+a5da7dMT77FnxUmJhGvlRcdVdHqjgVW3ZtFv7VbXLUYy0Hc3w/20Kwc200zz4nk9SXf3Eqy1GTfoFLHYJHuoxhcTuFSfIBFKTL0QXRXdfkn2vyH+EjviUn4ytjunsxnkGKc903mKu/4jTzotnu/YCyw54TM4b5AKeTa09aq0pMlzgjSbAbRNlAHyEa0GQ6uOQ81tFz7P2wZyWkRcA0lzvUUb+ZW2xx0GENa0DQDIegUO6O4/vquiicJSvor2d5bGPEXOFA5xABO6tBkD0UrXn5aZZ5g/oVBsB59VOIDwXVNo87xotDJStRSvOv7CmZaQKjxeLMfv8AeiuJbvrroVKLv5Lp7GZ6kY2eEHQ1VqWOa7LPpr6rYBY+ICh7Kdy6/pkuzPSjWpbMXVqDQ5GqsX3Ez7IHUVW5OsVVby3aNR+aqPl/Q8L6NNk2ZhJ8TAa55VH0Vna9kIQPCHDqQVvv8JBz/RUf4Hi16rf0Ypf9I1QyLhnOZNiAR4TTzKx9p2NkafCQV1Z+z+dNyG4KZjP6rlL80uqOsZZo9nHH7OWhvyE9FR9imYa4HgjfQ/ULtTbjNNVM25ncAeq80sWBrZnVZsq5Rzy5+1q8rK0ME5e1uQbM0PoBoMR8VPNbFs/2+TROf7VC2YPdiq1xYWmlDhDsQpkMsvzy2WXZ5rh7xjHeQKsJNgLJKDihwk5VaS0+VMl55YI8p8FrypcOLL9v+oWzOkjBhmYyvvSQxx0NMOF2labq8lscXbVdR/8AskV+1FMPXwrnVs7HYqVie/o4/wCAsGeyS0YqNZiHJ7a/2k/kuOjSemORSOjbf9skDLMGXbM2WaarQ5lfdNGrjUfHnRvmdwrwaZjq51qc6/ves9f+wk9jLRM3AXgloLqmgy3NCxjbM4fEQQtSDkUGWfLmV6M7E7u7q6Wkihkllf18WAH0YFwWy2ejgRTXdnpxXpDs1cz+F2fuySA0h1fth7sY/wCWL8kapCLtmzoiKToEREBqW0ljtYm72OSUxUAwRuLSympwj46nOuo0pRYt142gj3dqlHCogd5HFGugrG3hcUctSRhf9puR89zvNdYSj/pHKcZcxZzu9nW98RrLFM5lXRufEGyNdxY+Iih3aEGudRkq907Q/wDtO9mLYcIpM0ioY4VqADoDqBzyWdtd0yw6jG37TQcv6m6j8wtfvK4oLQKuFa0xAOIDqaVoaFe2MYNXE8eSLk1qM3ZLybKxrmfMAdM8xXTcpLU7FuWMu6H2cd2wuLRkwuzOHcD0GXkr0Wiuq6Uujm8Y7oK9hYAAqLWAq4a+g0WT3RWkrQtFTzBVn3P5lZSy0pzpkrZzaFcU92VRBseQoo2Fvika4CmThzrUGtctw9VM2XTJVbPGMZPID6n9VznsNCMVe+ydmtQpNE0ncdCOhXOr27M3NcWxMBHyuAqacDTQrr7jmoSS0GWXFc9X0t43HeJyW6ezCNlHWoF53Rg0AH3i3XoPVbVZbGyIYYY2RjTwgNy5ka+a2UWYHfX0VrPZVcZIl43LlmKJ1z/VVMDaA0qpjZ81DuclewUKAjbwUxDMqKUwlRFnTZHT12Ttc2mnVKjgpmWUlVm2Jc3Ir1ItnUogA4K+FiBCqssI3qXM31Ix4cNygTnosw2wt4KZ1jHBRrK9aRhC7koBpO5Zo2bkFAQBHNBQMQIDTRTixmiyXhH/AIUrp6aBZr+G+ss23cSpjd4GpVw6QnyzV1Y7pfIA7RpzBO/oNfop170VoRj22Vu7NTts2az1iugCuPPPLgRxV9HZGtdiaADSmXBSpXuitKNaF2uy8LsyBpx6q9g2b3ucB0FVn0WqzaRj7Lc7GgYhiO8nTyGgV3DZmtqWNDa0rQAVppWiqoso01fb/Ytt42Qx5NlZV8D/ALLuB+67Q+R3LzFbI5opXRyAtfG4se06gtNCCvYhXC+3jZnup47axvgmpHLTdI0eF34mCn/T5qkY0jmUduyqMnBekOyKXFdEBrXOWvXvpF5jrnmu3/6f7/rHPZHnNhE8XNr6NfTo4NP41t7EpJM6+iIpLCIiAIiICCw957LxSkubWN5zLm0oT99ujuuR5rMqC2MnF2jGk9maDbLmtUJqY++b9qM1Pmw+L0qrSW0Md8ILCPiaQdem4rpVFaW26opf9xgcRodCOjhmvQvIfaOLwro0OyvWUszq6lXlr2POKsEzmjexwDh5O+IedVZS3TaIzkGkb6gkerDX1Cp5U+CHjaLjHQ5cFAPqrEWmU5GJpPFsn6EKDBPXKMZ61d/hYpdkNGQfpXh+6KqyrWCupzPmrIXa5xDpSThNWgZNHUbyrqWR3BTJ2ZG7tk7JeKpyyVVJzXE70EZ4LKO2qydhopzGqIjcp4671nBSRI6zqUWZXwjqo92s1FaSy9mU7bOrwRhTYaKXMpRKDLPyVUWcKYvoqJm5rnqNorhoCgXBW5epO8G8/ogtFy6UKm6dUSefood35JpFkz5lQdOFO6MDmpbDZxNOGUq2hc7PcN3mSB6pTFk1ks7pT7sZaFxyaKbuZ5BZZ9wDw0JyIxVORG/RZaOMNAAAAGQAyHkFFTKCkqZpJHCAKAADgAApmRgCgyA0UyKqV2AiItAREQBERAFidqtnmW6yS2aXISNoD9lwzY4dHAHyWWRAeObwu6SzzyQztwyRuLHjmOHEEUIPAhZzs/v/ANjvGCUmjMWCSu5knhcfKod+FdS7btge/j9us7ayxNpM0DN8Q+bm5n9pPALhIKtUznLY9mtNRkorRex/ar2y7mtcfe2ekL+YA927zbl1aVvSg6IIiIAiIgCIiAIiIAoFRRAUZrIx/wAbWu6gFW5uhny4m9HGno6oV8iGUmWBu07n/wDJoP0oqb7vcfsH1H+Vk0W2yfXEwk8BjaXFhIGZwkEgcaGh9FY/x+EfFiHVp/RbRRantFcNDiYPAdR9g/8AafyPXKk75IeNLguor/sztJGetPqriO0wu+F7D0cFza33WQ7eKcNVj2udBIyVhrJG7Ew7jycOYqDSmRWySRtf0645zBoR++ipl1dA49Gu/wAK/ue822iCOaP4XtDhyOhB5ggjyV6oLowPdvPwxv8ASn9xCGxzHRgHVzf/AM1WeoiwUYD+CynVzB/yP6BVGbOH5pT+FoH1qs2iG0Y1lwRDXE7q4/QUV0y74xpGwfhCuEQ0xFu2aifmysTtxZkPNvwn681r1tsc9nNZBjjH8xtafjbq3rmOa3hKIDRo7UHgFpqPL68Vc3DbWx2kB2XetwNO6oNQPPPzor289jY3Evs57l5zNBWNx+8zQHm2h6rUr/ss8LPfMIAIIkaSW1BrXF8pqPmA6rG9jKOoAotW2P2wbaWiORw74DoJAPmburxA66abSidmhERaAiIgCIiAIiIAiIgIOavPHa12amxSOtNlbWzSGrgP5LydP6CTkd2nCvohUrTZmyMcx7Q5rgWuaRUEHIgg6hanRjVnm7si2o9ivBuM+6tFIZODST7t/k7I8nFelQV567R+y19gc6eyhz7Ic3AVLoOTuLODt2h4nrHZhtR7bd8bnOrLEBFNXXE0ZP6ObQ1414LZfSY/DbkRFJYREQBERAEREAREQBERAEREAUrmVFDmCpkQGsXzs2SPAMTeA+Nv9NfiHLXrktBvi5zUhudNQQQfQ5rsitrZd0copIxruBOo6EZhbf0hw+Gg9ll8ljpLJMSHE95ECMjl7wA8dHU5k8V0cFYCbYyAuDgZGuBq0tdm08QSCarPtGSP+FIiiIsNCIiAIiIAiIgCgWqKIDAXhsPZZXYwwxPBqHwkxmvHw5V50qs3DHhaASXUAFTSppvNABXoFURAEREAREQBERAEREAREQBERASuZXI6FagzYAWa1e03a9sBflPA4EwStrXIDOJwJJBFQCdMzXcUQEGooog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http://www.dpi.nsw.gov.au/__data/assets/image/0004/164551/tuna-Long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450" y="2982633"/>
            <a:ext cx="2625702" cy="102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cdn.lightstalking.com/wp-content/uploads/2012/05/Palawan_3783_184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73" y="4325722"/>
            <a:ext cx="2422229" cy="161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hotos.travelblog.org/Photos/136837/464562/f/4622284-Lots-of-really-small-fish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89" y="1209418"/>
            <a:ext cx="2057770" cy="154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01370" y="2906859"/>
            <a:ext cx="266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Small fish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3080" name="Picture 8" descr="http://www.flmnh.ufl.edu/fish/Gallery/Descript/BlackfinTuna/blackfinbase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673" y="1556792"/>
            <a:ext cx="2438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66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620688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</a:rPr>
              <a:t>Who am I?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772046"/>
            <a:ext cx="2880320" cy="272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724128" y="772046"/>
            <a:ext cx="2880320" cy="272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32237" y="3717032"/>
            <a:ext cx="2880320" cy="272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724128" y="3717032"/>
            <a:ext cx="2880320" cy="272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07410" y="8287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Food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8144" y="84008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Where in the world?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5092" y="38610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Habitat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0416" y="385852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Group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4" name="Explosion 2 13"/>
          <p:cNvSpPr/>
          <p:nvPr/>
        </p:nvSpPr>
        <p:spPr>
          <a:xfrm>
            <a:off x="620416" y="3861048"/>
            <a:ext cx="2655440" cy="2448272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129586" y="4786195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itchFamily="66" charset="0"/>
              </a:rPr>
              <a:t>Fish</a:t>
            </a:r>
            <a:r>
              <a:rPr lang="en-GB" dirty="0" smtClean="0">
                <a:latin typeface="Comic Sans MS" pitchFamily="66" charset="0"/>
              </a:rPr>
              <a:t>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6" name="AutoShape 2" descr="data:image/jpeg;base64,/9j/4AAQSkZJRgABAQAAAQABAAD/2wCEAAkGBxQTEhQUExQVFRUUFRQVFxcXFxQVFxgUFRQWFxQUFBcYHCggGBwlHBQUITEhJSkrLi4uFx8zODMsNygtLiwBCgoKDg0OGhAQGiwkICQsLCwsLCwsLCwsLCwsLCwsLCwsLCwsLCwsLCwsLCwsLCwsLCwsLCwsLCwsLCwsLCwsLP/AABEIALcBFAMBIgACEQEDEQH/xAAbAAACAwEBAQAAAAAAAAAAAAACAwABBAUGB//EADkQAAEDAgQEAwYFBAIDAQAAAAEAAhEDIQQSMUEFIlFhcYGREzJSobHwBhRC0eEjcsHxYpJDgtIz/8QAGAEAAwEBAAAAAAAAAAAAAAAAAAECAwT/xAAnEQACAgICAgECBwAAAAAAAAAAAQIRAyEEEjFBE1FhIjKBobHw8f/aAAwDAQACEQMRAD8A+dhNCWwJ4p27rrOFlBG1CiY5ABhG1DCgKpCYcokDSilBIQVhCrBTAYESWHIgUEjWoksFGECYbSiaUsIgmIZKiEFQJAErVAqIsRatUonYy1FSiLAiiioFFgWoqURYiKKFCSkBHpZUcd0FOoHCRdK/Q69lPQI3FAUDIohLlEAcgJtNySEQKhG5uAEd0irZCXK88iCmJBUq3VNWfIJTgUIHQYRAoJV5lRIwK0LSrQItGEARBUIaEYKUCjaUhMYoFQVoJCVoArBTAYoEIKsFIVBKBVKqUAZquILXXuPotTHgiQseObus2Gc4G3ooujbomrR1lEl9Xp9CkvEQXZvQtHknZCgzYqLoWYYvoP8AKJtR50a70P7I7D+MupXgaE+RQ06xd+l3oo51T4XeiOg5zZc/QaXAv18v8hRKfVWXHFegccIGXc3d/wDP7rnN5TZaX1JM+e3lv9iUl7ZP399PMrieRt2zs+NKNI0gyqJWUVMqr831XZDL2RxyxUx6iUKwKtX2J6s5jHJgSmhMClGrDCJRlMnQI6TJTEQBGAo4wo1yaJZIUAKJRMLLCY1ACjzJiYQVhLzro8O4cakOdyt67n+0dO6mU4wVyY4xcnSE4ag55hon5AeJ2W5vC3XkjyuPVdakwABrGwPu56qzHiPr6afVcM+a2/wnUuL9Tz7qZaYKpdivgXvHI2b6DfyQ4fgNZ2tPIOrv2C6seVSjbOaeFqVJHJWyjw+oROXKOruUeW5XpcLwIsEtaJ6wSfK1kZ4fUn3ST6n5+HyWGTlSTqEf1OjHxF5kzzzOFHdwHk4+nVJfgXDS/wB7L0j8HUGrD6Ss76bvhdOmhHRYLlZU9/wW+LD0eacCNQhzLtYvDuP6TH9pPouS/DOmzXH/ANT6LrxcmMtPRzZONKO0cvHVbwFeB4dUqODQLn1jqeg7ldzAfhuq8yWGm3dz9e8N1JXpMNgBSbFPWwOkk9STqRI9dk8mVR8bZePE5fZHOwf4dp0Rme7O+1v0A+G+h16LPxBoO/kNdN/4W3FNq7sMW0k2tI1nRp8h3XHxLHzBY/whx/x9yuDtNu2dThFKkcTG03g8rnR0krAajjufVdxzXXljv+rp06oMPwKpVdIGUbyCTprlHgei6seb1Iwlifo5mFwrnuDR4k9ANSuvXaBDRADRAFpHMBcayeY95K7TOHNoMDSBzE65pdlidu5i4Sq+Ui1NsC2Zx5be7luevSesrPLl7OkaY8fVbPPVSNj06baAxvcm1kgkj/Z32vof3XXxOJY45crHSZENDQHTJE2Mwd+q59WmIgC0EXbeHTE5ovpoFkWZK/3t8rLC6rBXQqDlOnr+0rm1qMlbYnTM8i0U7EuVK/y5VLpsw0ahiANh6Im4jsB5LMx7BoCfEx9EwVjs0Dyn6ppgzbh8S6bIsRiQBtPbqsIJOp8lVS6qyaH+1zXUlIw4smymhMaHqw5LC3YDhdSsYptJ6k2aPEp2kKrMocmUKL6hhjS49gT6xovW8K/CNMXqu9ofhacrdJ1Nz8l6CnhQxuVrcrRplbA1Am14uLx+yylyIrwbR48n5PK8I/CjyQ6tyj4bE6fqvHkvRs4dTbMuJ+m9vl8051J2kbA6OFiCSO5ubEQTA1NhNVkgk3BnUe6TqZ2920XJESFyZJ93+I6YQ6LRVXD0xsbWiZBMkR0mx+pjUWxtIEcrfEkdo3v18u8IKk7hwa5o94uBvlIJAGl8pE3cCIN1KTXWIBBlvuyLiBlgQSwhtpmzje0KVS8F2bKeMaBMgc2XUdDAtBnlI8VZxonVsDLMuaRe4g6GQ356apIe8wfaO1g87rMyZnF1onLUY7UWZIvITfzDzlcXvOos9rmyKYpuzmQYDgTYTLHxM2VgaaGKm2p5fdPeYBzTOVp/7t1EplSqeoBkAOvpzARLRml0HLaeugWL2xyxJeC1sj2VGoTkpEDeTmcbTvTcNCrdiReZGQOa4N9o1ziPaQ4FpDDIpTBFreIlsYZxZi9jBImBaNZPSWCTMk2sj/NXcTb3jF5F3tAJDTcnKLT53KFj6cuh/s4c539RgLSRGUNqUyIjJGXpMgwjYwADLUw82AAqOYJbTa1pOZpzgZcwnsj5EHVjK9UiR7t3CTO2aYmNhbs2bEmMzsQTF4Mb2APMXNgGXEZCCAP0O3Klbh1WCGtpXaByVQGnky5SxwhzQDYbwJlVSwNUE53U2y0jnrCC0kzDQ248bkzmJT7fYKI6k6dSLEk3nl1dEEtiW7HRwNwCayixcYEt0DnRcH9Ljl/WJdu3otFRrAObEUQJvl9o4zPKRDrXGmkyseKq0AIFSs83EUabWDPAsCROkbnQKO7fr9wpFNpAxzHcHlsQC6TIAOpBmZJgRqVT3NmIc47hgL4JJN4NwAAIn9ROy54x7JJGHEAgg1KjnQ6Z5x3t0RYjjlYiM4pDQNptDW3OWJEkEEagpNyf9/wLRtFKoBLaWUSRnqPDGi+XQEaRALYvBWOvi6YtUrZhb+lh2kM0Aa0VCBMdLrlY3EiMznBxgkTLrmeto7QuJWx5JhlgN9LXgADxKuOKUjOWVI9DieMNYeQCkBMuIFR590iXG/oLLzGO40DZkzB5jY3jmkDWBEfNZ6oza380oYdvwrpXFpGD5NvYym/pJOkkx5CNupTabZ1v3v8AInTfdJp0wOq20G6Xk7Hdc2VSh5RvCUZeGQ0Ld9N9+8yPNcx1C5su5X0+/v09FzJAMndVx5WyMy1Rn/KnofRRPFR21vNUuvs/octfc5DArqVEl9RC0qrLoeExpWfMnNKaYUPBTsNRdUcGsaXOOgAklbeBcAq4ggwW0yffNgezJ94r6Rw3htGg3IwZRaTq5x/5O33t6BTPMojhicjyvDfwkQM1Ygn4AbD+5w18B6rtezhsAAADQC1tgNI8v469WtSbeCR3NtzaOw+4UZVpkQG6Xv23A8lw5OR29nZDEorRyqBe0iWk7Tru2bmY1Po3pK2Nc62gk66jNbKSbzdo1k31JT6dQgxt9xf1RVg7M0A+8LRrOuUGbSBH+rZd22XSFClJNrRFoEczSBBFiMzozQbGzptn9kZn3coBvnyiznXDYIaMp87HW3aosicwtJEwQcpOhB9PC86JOIqs+IE3tDnRLmkgSYAhumklV2oVWcptDKWxmEdm08wEuuadp1FyBN4W+iyABlAHK3LGb9TMzQSZLWnOALi7T0mixzrNlupkOmdIPugAgNgRpsro/wBOZytMaaWLbi7Y/wDHrO2mij5EyqI5gLTnNi0NLTAzTLC15MxNSW7xlbpqlwS6XEm/vcouHh1NjIcTnnKbC8NsCZW2pUgRmawga6uayXAhkAiORvcwJgi6SSecA3PLBgkuYMoOznQ0Ok9GxuCmwEPge8BYl5AyOLnQTm5hmYcrQZHxk2grK2vzAA5i0sAAcSGzAzAgxGWgTGv9Qjx2Yig6bAixIDYeXNbBa0agg5yY8RsFhqDMAaj5AILi1pyNMFwc/czDTbTTdNWJim8QIi7rttFrENgyNXHl96TcxrCJ/Fdd9bRDdQL5v+IaARESUv2Gt87rCWu5XCOUyeomO4Sa2EjQO5eUE6TIOY9p3GkJ0S2SriGutlYAb5g1sgHpGtmmRfWdksvA91jRrAJOYARGXtb1KjKQHSOaAPiObMD6n1S3sM80jqPLQHcX+SpY7JczRUxRiwsNCXQCJMQ4am7jewIWR1SfidF4MDQ6GNDImUrEYlrRdwIEdhN7/MrFW4uIt8lvDAzGWZHRJgDsIBsDF7EbEW9Fme/4R1v4mTf70WPBY9rnXBJ6HT+V2adSdk5OOMSuZyqnDnOu4yOiw45gbAHj/hemrMIGncf6/ZeX4lVDnmNBb01+a040u8jPMuqMpVEqSgcV3HKXmVvcllMpiVhkRpFgPxpiCT990v8ANdvn/CldolLgHVRHGvKRTm3pjBix0Pr/AAor/KDqojQHDlMaEFRsFeg/BmHouqudWghgBDXe6SSbkbxGndDaSs2SvQvhH4er1xLGQz43crfL4vJe14F+GsLRINX+s8dRyA9m/vK64x4fpYbbBLqYKYiRpv8AwuPLyH4R0wwr2ec4lj3uxlMGRTDnB4OaAwE5RTIEAhsaxddnCvzgZhYnds7XH3rdNOGcDmLR99tfseWmgTGxO9ptGxg9ttu655T7JaNVGjQ3DAi8+fib9LmUzJl7C3gbn/ST7b1/13uPd0mzdVWI4gAbAna1x4n0UUx2PfVANrffa/p1uk47jDaUOILgwSQBJJgne2/fVcfiPEsomYvAHUnQJLMTzwSYidAZO89ZPVa40/JE2jHifxWHuLiMoNgBaANAY1gK6X4lbBOsW8+ixcZ4S54LgN4A2AJ22XHocKeCCbNG+2uviU5YYPbZKySPo3COM54bpnFspjZpywd4m/QrsF06EjMKj499wP6w1oOoIIB2iN15HhTXNYQ4hvKGQ7l5gcssPQtXpMPVfMBshpsC6MzQCW31u4ye7QoWOi+1m0YXI4gAA2bmAzPIc9rnOg2AJz27FMblkuJhjuXNMw2Q0NAnkOZ22hZ3XOovY0A3LGmQWn/9HOlhaBMiN+slMGIgGQ12XLyCS3KXghzv+Qym/qrqtis1Ow0e80gmQcpBLnPY7NHw8zZH93dBWwpcQc22XM0i5M5y0HoWi3SUwsh4IPPDtbcheSL9b+iYKbByhshuaCToTYtWiiS2Z6WGkOgANAIgjK6YgNcNr3EKsRhQJJEXNjdsyDmHj/laKmLDB1gD5DquHjuJOeYbvotY4/qZSnRk4hWa2Y3/ANLz+Oxrtl3K+DAFyC47dP3WH8nufv1srlJRMqcjzD6TnGXGRPl2ULF1uO0sjG9ybRBsNZ6XHquIHrow/lswyrdBgro4TidSnGjgev7hcz2kq3viyrJGMtNWTGUo+DsYrjrnNgNAneZ+UarlNaOqQKnZHnhTGMYKojlJy8jTQnQrO9pCZ7dQ12kQVakKjO4oMyj0JKYiwULiqJQEoGGah6lUgVpaGYKq3cEYM06nQCJme2655MnVbMFjTSFRrTBflGYahoJloOwNpj4QsjZ+D2vB65DYfWwzb3ZWplvkSGkfJdnDYageYhltDQrUy3/o4/QBfMH1ABMyfvVFS4hGrQVzPjpuzaOZ0fSKvEGsfDSRzAAk8pBvI3B84SMXxe8AT3Fx6LxlDi7BqwdpEx4XstTOKM2IHy+qFgSB5mz0jMYSCQHHyI+qL86GyZJLrBgF57RcrhDiTiAM5I+g7LfgeI06Z5QZ3cYaf+0kjyhU8aJUzo8O4S9uavXALhJYw3DJOru6wNqk53G9zF4mAUPEvxA6pDGEgaWMBX7MFomDHlEiNlEolKRqw+JYNRoSI6vAJiekLdUZPM0FzYnKQM2aRBnYWC8+1jt3EQI62bcuHddXC1SwRsbGdTN5/hR1K7HTw9Nrb5WzBcSbw7Zsu2mVuweUWGY2nk0ALsxaD4yuW14Ikjt5C6YzEwLknoCbdVfxi7naa5tnRfnALQAeY2cBpIhRtUiOY2ibATrIPrK4zuI2WapxE+StYyXkPSOx0Nu4HrIGnRYK3FvAdtfVcCrxA7lcjEcYG1/otYwMnkO/juLzqfmpgsbu3fdePdjJJO5+4Uo4rL7pcN7Eq3jdaIU9nvacm5P36rTSpSbWP3tofJeMw/4iqNOoP9zR/iEyr+Jq5bDXMZOpY2CZ8SY8oXM+Pkb9G3zRoV+KK+au5oIinyCJidXa6GbeS4xCt5O6GV2xjSo5W7dheaiFDKYg5VuqJRKqUqAOSllXmQFyKGEXIXFDKiYURUpKkpWMiiqVaQHJpa2TKiFjgB3QuPRZnQWHIpSwVYKAoZKuUAcrBTAbTcVto4pw1v4rA1yIOQSd3C4ljiA7k76gdzC9A7hWIZEUc46scDPeDC8O0r6N+A/xU0ZcNXgMNqbj+g/C4n9J2Ox7aY5IOriVFpOmYfZPFjSqN8WmPXRU2ovoTqlCoHBtRstLw5psWuYcr5aRIgxeNxpIXyjGY2ox72loOVxGhbadQJP1U4VJ+UPLS8HX9uVXtyvOO4y/YAepSKnEah1d6WW/VmNs9LUxAFy4Dxhc3EcZaPdlx63AXFdVnW/jdDKfURqq8Re7U+VoS/zJ7egSY6KAKg0OFfw9AqNVLARAIsC/aow9DNrAT1QBFgaPzCJtUHZZ8qhanZOjQShQhymZMKCKEuVEqJWFFSqUVIsKIoohJRYyyqJQlyoOUjooqK4UTsdHKD7KApYKuVmb0NlW0pYRAoEFKIoSqTAYEYSmlGixUNa5dLBVCGOuLrDQwpcJEHtuVqwzg2Q8H6KkZyNTuIVM7aheQ9oaA4EhxyjK0kjU5bT0CXUrl1ydelh5AWHgEiqR18Ekv6IsmrNFSkIWeEJqlQVIRY0mFlUVAqwiwokq84TqVAHdWacIJsQyN09zAIi41QgDoie8RCaBgyrSgrzIGMVygDlMydiClSUAcqzpBQxQWSsyhegdDHOQkpIfdNazrZABBEKRPZX7ToEtz+pH1RQhn5cfEoaLfiKQag6koDU+5RodM0CiPi+Size0KiNDo5StUoFmmdATSrDlRCoJiGNKKVQVSpEEn4ZupIsAs4TBVMRsqsT8DGVSDIMHaEbqxKztKKUWKhgejaUgFFKAH1HXQFyCVSBUNBV+0VNp2m3RCCgRppVioKkys4epPRAdTRmVZkt7lQchMKHSogm0oiLKrJLBVSqVosNkUVSqJRYUWpKCVRKYqLc6LqFxhA5XKRRC4oQUUKiEAWpCFxjZUKoSsKGhUlhytFhRzkbUpEFBuwiVAVRUTALMrYgTaQ1TExjCgKIIC5IksFE1yWCiQAe6dTpz4JTCAnNq9ECYDtSqTAR0RAooVi83yQkp3sgdLJNSmQgaBlXmUaqITGH7RXmS4VtKQhrXJ2dZkxpTJY5t1T0VDpEyhrWKZICsuQqkDLUlVKrMmAQUKAlUSgKGN1TatjY2WWVeZIKOjVa3J/lY/YiJ7oS+0Kqb+qBJNFFqtQv6K0UVs5SsFRRSblgq1aiQiI/aGIUUTQgva2hLlRRCCiSiDlFEwDBlSVFEhBscmSoogkMPRMq7FUogVC8RTi+xSmqKIKQQPVUFFExhByMOUUSEx1GtCKrUlRRMza2KVSoogZYEoSFFEACooomMpVKiiQBAoZUUQNIrMooomV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4" descr="data:image/jpeg;base64,/9j/4AAQSkZJRgABAQAAAQABAAD/2wCEAAkGBxQTEhQUExQVFRUUFRQVFxcXFxQVFxgUFRQWFxQUFBcYHCggGBwlHBQUITEhJSkrLi4uFx8zODMsNygtLiwBCgoKDg0OGhAQGiwkICQsLCwsLCwsLCwsLCwsLCwsLCwsLCwsLCwsLCwsLCwsLCwsLCwsLCwsLCwsLCwsLCwsLP/AABEIALcBFAMBIgACEQEDEQH/xAAbAAACAwEBAQAAAAAAAAAAAAACAwABBAUGB//EADkQAAEDAgQEAwYFBAIDAQAAAAEAAhEDIQQSMUEFIlFhcYGREzJSobHwBhRC0eEjcsHxYpJDgtIz/8QAGAEAAwEBAAAAAAAAAAAAAAAAAAECAwT/xAAnEQACAgICAgECBwAAAAAAAAAAAQIRAyEEEjFBE1FhIjKBobHw8f/aAAwDAQACEQMRAD8A+dhNCWwJ4p27rrOFlBG1CiY5ABhG1DCgKpCYcokDSilBIQVhCrBTAYESWHIgUEjWoksFGECYbSiaUsIgmIZKiEFQJAErVAqIsRatUonYy1FSiLAiiioFFgWoqURYiKKFCSkBHpZUcd0FOoHCRdK/Q69lPQI3FAUDIohLlEAcgJtNySEQKhG5uAEd0irZCXK88iCmJBUq3VNWfIJTgUIHQYRAoJV5lRIwK0LSrQItGEARBUIaEYKUCjaUhMYoFQVoJCVoArBTAYoEIKsFIVBKBVKqUAZquILXXuPotTHgiQseObus2Gc4G3ooujbomrR1lEl9Xp9CkvEQXZvQtHknZCgzYqLoWYYvoP8AKJtR50a70P7I7D+MupXgaE+RQ06xd+l3oo51T4XeiOg5zZc/QaXAv18v8hRKfVWXHFegccIGXc3d/wDP7rnN5TZaX1JM+e3lv9iUl7ZP399PMrieRt2zs+NKNI0gyqJWUVMqr831XZDL2RxyxUx6iUKwKtX2J6s5jHJgSmhMClGrDCJRlMnQI6TJTEQBGAo4wo1yaJZIUAKJRMLLCY1ACjzJiYQVhLzro8O4cakOdyt67n+0dO6mU4wVyY4xcnSE4ag55hon5AeJ2W5vC3XkjyuPVdakwABrGwPu56qzHiPr6afVcM+a2/wnUuL9Tz7qZaYKpdivgXvHI2b6DfyQ4fgNZ2tPIOrv2C6seVSjbOaeFqVJHJWyjw+oROXKOruUeW5XpcLwIsEtaJ6wSfK1kZ4fUn3ST6n5+HyWGTlSTqEf1OjHxF5kzzzOFHdwHk4+nVJfgXDS/wB7L0j8HUGrD6Ss76bvhdOmhHRYLlZU9/wW+LD0eacCNQhzLtYvDuP6TH9pPouS/DOmzXH/ANT6LrxcmMtPRzZONKO0cvHVbwFeB4dUqODQLn1jqeg7ldzAfhuq8yWGm3dz9e8N1JXpMNgBSbFPWwOkk9STqRI9dk8mVR8bZePE5fZHOwf4dp0Rme7O+1v0A+G+h16LPxBoO/kNdN/4W3FNq7sMW0k2tI1nRp8h3XHxLHzBY/whx/x9yuDtNu2dThFKkcTG03g8rnR0krAajjufVdxzXXljv+rp06oMPwKpVdIGUbyCTprlHgei6seb1Iwlifo5mFwrnuDR4k9ANSuvXaBDRADRAFpHMBcayeY95K7TOHNoMDSBzE65pdlidu5i4Sq+Ui1NsC2Zx5be7luevSesrPLl7OkaY8fVbPPVSNj06baAxvcm1kgkj/Z32vof3XXxOJY45crHSZENDQHTJE2Mwd+q59WmIgC0EXbeHTE5ovpoFkWZK/3t8rLC6rBXQqDlOnr+0rm1qMlbYnTM8i0U7EuVK/y5VLpsw0ahiANh6Im4jsB5LMx7BoCfEx9EwVjs0Dyn6ppgzbh8S6bIsRiQBtPbqsIJOp8lVS6qyaH+1zXUlIw4smymhMaHqw5LC3YDhdSsYptJ6k2aPEp2kKrMocmUKL6hhjS49gT6xovW8K/CNMXqu9ofhacrdJ1Nz8l6CnhQxuVrcrRplbA1Am14uLx+yylyIrwbR48n5PK8I/CjyQ6tyj4bE6fqvHkvRs4dTbMuJ+m9vl8051J2kbA6OFiCSO5ubEQTA1NhNVkgk3BnUe6TqZ2920XJESFyZJ93+I6YQ6LRVXD0xsbWiZBMkR0mx+pjUWxtIEcrfEkdo3v18u8IKk7hwa5o94uBvlIJAGl8pE3cCIN1KTXWIBBlvuyLiBlgQSwhtpmzje0KVS8F2bKeMaBMgc2XUdDAtBnlI8VZxonVsDLMuaRe4g6GQ356apIe8wfaO1g87rMyZnF1onLUY7UWZIvITfzDzlcXvOos9rmyKYpuzmQYDgTYTLHxM2VgaaGKm2p5fdPeYBzTOVp/7t1EplSqeoBkAOvpzARLRml0HLaeugWL2xyxJeC1sj2VGoTkpEDeTmcbTvTcNCrdiReZGQOa4N9o1ziPaQ4FpDDIpTBFreIlsYZxZi9jBImBaNZPSWCTMk2sj/NXcTb3jF5F3tAJDTcnKLT53KFj6cuh/s4c539RgLSRGUNqUyIjJGXpMgwjYwADLUw82AAqOYJbTa1pOZpzgZcwnsj5EHVjK9UiR7t3CTO2aYmNhbs2bEmMzsQTF4Mb2APMXNgGXEZCCAP0O3Klbh1WCGtpXaByVQGnky5SxwhzQDYbwJlVSwNUE53U2y0jnrCC0kzDQ248bkzmJT7fYKI6k6dSLEk3nl1dEEtiW7HRwNwCayixcYEt0DnRcH9Ljl/WJdu3otFRrAObEUQJvl9o4zPKRDrXGmkyseKq0AIFSs83EUabWDPAsCROkbnQKO7fr9wpFNpAxzHcHlsQC6TIAOpBmZJgRqVT3NmIc47hgL4JJN4NwAAIn9ROy54x7JJGHEAgg1KjnQ6Z5x3t0RYjjlYiM4pDQNptDW3OWJEkEEagpNyf9/wLRtFKoBLaWUSRnqPDGi+XQEaRALYvBWOvi6YtUrZhb+lh2kM0Aa0VCBMdLrlY3EiMznBxgkTLrmeto7QuJWx5JhlgN9LXgADxKuOKUjOWVI9DieMNYeQCkBMuIFR590iXG/oLLzGO40DZkzB5jY3jmkDWBEfNZ6oza380oYdvwrpXFpGD5NvYym/pJOkkx5CNupTabZ1v3v8AInTfdJp0wOq20G6Xk7Hdc2VSh5RvCUZeGQ0Ld9N9+8yPNcx1C5su5X0+/v09FzJAMndVx5WyMy1Rn/KnofRRPFR21vNUuvs/octfc5DArqVEl9RC0qrLoeExpWfMnNKaYUPBTsNRdUcGsaXOOgAklbeBcAq4ggwW0yffNgezJ94r6Rw3htGg3IwZRaTq5x/5O33t6BTPMojhicjyvDfwkQM1Ygn4AbD+5w18B6rtezhsAAADQC1tgNI8v469WtSbeCR3NtzaOw+4UZVpkQG6Xv23A8lw5OR29nZDEorRyqBe0iWk7Tru2bmY1Po3pK2Nc62gk66jNbKSbzdo1k31JT6dQgxt9xf1RVg7M0A+8LRrOuUGbSBH+rZd22XSFClJNrRFoEczSBBFiMzozQbGzptn9kZn3coBvnyiznXDYIaMp87HW3aosicwtJEwQcpOhB9PC86JOIqs+IE3tDnRLmkgSYAhumklV2oVWcptDKWxmEdm08wEuuadp1FyBN4W+iyABlAHK3LGb9TMzQSZLWnOALi7T0mixzrNlupkOmdIPugAgNgRpsro/wBOZytMaaWLbi7Y/wDHrO2mij5EyqI5gLTnNi0NLTAzTLC15MxNSW7xlbpqlwS6XEm/vcouHh1NjIcTnnKbC8NsCZW2pUgRmawga6uayXAhkAiORvcwJgi6SSecA3PLBgkuYMoOznQ0Ok9GxuCmwEPge8BYl5AyOLnQTm5hmYcrQZHxk2grK2vzAA5i0sAAcSGzAzAgxGWgTGv9Qjx2Yig6bAixIDYeXNbBa0agg5yY8RsFhqDMAaj5AILi1pyNMFwc/czDTbTTdNWJim8QIi7rttFrENgyNXHl96TcxrCJ/Fdd9bRDdQL5v+IaARESUv2Gt87rCWu5XCOUyeomO4Sa2EjQO5eUE6TIOY9p3GkJ0S2SriGutlYAb5g1sgHpGtmmRfWdksvA91jRrAJOYARGXtb1KjKQHSOaAPiObMD6n1S3sM80jqPLQHcX+SpY7JczRUxRiwsNCXQCJMQ4am7jewIWR1SfidF4MDQ6GNDImUrEYlrRdwIEdhN7/MrFW4uIt8lvDAzGWZHRJgDsIBsDF7EbEW9Fme/4R1v4mTf70WPBY9rnXBJ6HT+V2adSdk5OOMSuZyqnDnOu4yOiw45gbAHj/hemrMIGncf6/ZeX4lVDnmNBb01+a040u8jPMuqMpVEqSgcV3HKXmVvcllMpiVhkRpFgPxpiCT990v8ANdvn/CldolLgHVRHGvKRTm3pjBix0Pr/AAor/KDqojQHDlMaEFRsFeg/BmHouqudWghgBDXe6SSbkbxGndDaSs2SvQvhH4er1xLGQz43crfL4vJe14F+GsLRINX+s8dRyA9m/vK64x4fpYbbBLqYKYiRpv8AwuPLyH4R0wwr2ec4lj3uxlMGRTDnB4OaAwE5RTIEAhsaxddnCvzgZhYnds7XH3rdNOGcDmLR99tfseWmgTGxO9ptGxg9ttu655T7JaNVGjQ3DAi8+fib9LmUzJl7C3gbn/ST7b1/13uPd0mzdVWI4gAbAna1x4n0UUx2PfVANrffa/p1uk47jDaUOILgwSQBJJgne2/fVcfiPEsomYvAHUnQJLMTzwSYidAZO89ZPVa40/JE2jHifxWHuLiMoNgBaANAY1gK6X4lbBOsW8+ixcZ4S54LgN4A2AJ22XHocKeCCbNG+2uviU5YYPbZKySPo3COM54bpnFspjZpywd4m/QrsF06EjMKj499wP6w1oOoIIB2iN15HhTXNYQ4hvKGQ7l5gcssPQtXpMPVfMBshpsC6MzQCW31u4ye7QoWOi+1m0YXI4gAA2bmAzPIc9rnOg2AJz27FMblkuJhjuXNMw2Q0NAnkOZ22hZ3XOovY0A3LGmQWn/9HOlhaBMiN+slMGIgGQ12XLyCS3KXghzv+Qym/qrqtis1Ow0e80gmQcpBLnPY7NHw8zZH93dBWwpcQc22XM0i5M5y0HoWi3SUwsh4IPPDtbcheSL9b+iYKbByhshuaCToTYtWiiS2Z6WGkOgANAIgjK6YgNcNr3EKsRhQJJEXNjdsyDmHj/laKmLDB1gD5DquHjuJOeYbvotY4/qZSnRk4hWa2Y3/ANLz+Oxrtl3K+DAFyC47dP3WH8nufv1srlJRMqcjzD6TnGXGRPl2ULF1uO0sjG9ybRBsNZ6XHquIHrow/lswyrdBgro4TidSnGjgev7hcz2kq3viyrJGMtNWTGUo+DsYrjrnNgNAneZ+UarlNaOqQKnZHnhTGMYKojlJy8jTQnQrO9pCZ7dQ12kQVakKjO4oMyj0JKYiwULiqJQEoGGah6lUgVpaGYKq3cEYM06nQCJme2655MnVbMFjTSFRrTBflGYahoJloOwNpj4QsjZ+D2vB65DYfWwzb3ZWplvkSGkfJdnDYageYhltDQrUy3/o4/QBfMH1ABMyfvVFS4hGrQVzPjpuzaOZ0fSKvEGsfDSRzAAk8pBvI3B84SMXxe8AT3Fx6LxlDi7BqwdpEx4XstTOKM2IHy+qFgSB5mz0jMYSCQHHyI+qL86GyZJLrBgF57RcrhDiTiAM5I+g7LfgeI06Z5QZ3cYaf+0kjyhU8aJUzo8O4S9uavXALhJYw3DJOru6wNqk53G9zF4mAUPEvxA6pDGEgaWMBX7MFomDHlEiNlEolKRqw+JYNRoSI6vAJiekLdUZPM0FzYnKQM2aRBnYWC8+1jt3EQI62bcuHddXC1SwRsbGdTN5/hR1K7HTw9Nrb5WzBcSbw7Zsu2mVuweUWGY2nk0ALsxaD4yuW14Ikjt5C6YzEwLknoCbdVfxi7naa5tnRfnALQAeY2cBpIhRtUiOY2ibATrIPrK4zuI2WapxE+StYyXkPSOx0Nu4HrIGnRYK3FvAdtfVcCrxA7lcjEcYG1/otYwMnkO/juLzqfmpgsbu3fdePdjJJO5+4Uo4rL7pcN7Eq3jdaIU9nvacm5P36rTSpSbWP3tofJeMw/4iqNOoP9zR/iEyr+Jq5bDXMZOpY2CZ8SY8oXM+Pkb9G3zRoV+KK+au5oIinyCJidXa6GbeS4xCt5O6GV2xjSo5W7dheaiFDKYg5VuqJRKqUqAOSllXmQFyKGEXIXFDKiYURUpKkpWMiiqVaQHJpa2TKiFjgB3QuPRZnQWHIpSwVYKAoZKuUAcrBTAbTcVto4pw1v4rA1yIOQSd3C4ljiA7k76gdzC9A7hWIZEUc46scDPeDC8O0r6N+A/xU0ZcNXgMNqbj+g/C4n9J2Ox7aY5IOriVFpOmYfZPFjSqN8WmPXRU2ovoTqlCoHBtRstLw5psWuYcr5aRIgxeNxpIXyjGY2ox72loOVxGhbadQJP1U4VJ+UPLS8HX9uVXtyvOO4y/YAepSKnEah1d6WW/VmNs9LUxAFy4Dxhc3EcZaPdlx63AXFdVnW/jdDKfURqq8Re7U+VoS/zJ7egSY6KAKg0OFfw9AqNVLARAIsC/aow9DNrAT1QBFgaPzCJtUHZZ8qhanZOjQShQhymZMKCKEuVEqJWFFSqUVIsKIoohJRYyyqJQlyoOUjooqK4UTsdHKD7KApYKuVmb0NlW0pYRAoEFKIoSqTAYEYSmlGixUNa5dLBVCGOuLrDQwpcJEHtuVqwzg2Q8H6KkZyNTuIVM7aheQ9oaA4EhxyjK0kjU5bT0CXUrl1ydelh5AWHgEiqR18Ekv6IsmrNFSkIWeEJqlQVIRY0mFlUVAqwiwokq84TqVAHdWacIJsQyN09zAIi41QgDoie8RCaBgyrSgrzIGMVygDlMydiClSUAcqzpBQxQWSsyhegdDHOQkpIfdNazrZABBEKRPZX7ToEtz+pH1RQhn5cfEoaLfiKQag6koDU+5RodM0CiPi+Size0KiNDo5StUoFmmdATSrDlRCoJiGNKKVQVSpEEn4ZupIsAs4TBVMRsqsT8DGVSDIMHaEbqxKztKKUWKhgejaUgFFKAH1HXQFyCVSBUNBV+0VNp2m3RCCgRppVioKkys4epPRAdTRmVZkt7lQchMKHSogm0oiLKrJLBVSqVosNkUVSqJRYUWpKCVRKYqLc6LqFxhA5XKRRC4oQUUKiEAWpCFxjZUKoSsKGhUlhytFhRzkbUpEFBuwiVAVRUTALMrYgTaQ1TExjCgKIIC5IksFE1yWCiQAe6dTpz4JTCAnNq9ECYDtSqTAR0RAooVi83yQkp3sgdLJNSmQgaBlXmUaqITGH7RXmS4VtKQhrXJ2dZkxpTJY5t1T0VDpEyhrWKZICsuQqkDLUlVKrMmAQUKAlUSgKGN1TatjY2WWVeZIKOjVa3J/lY/YiJ7oS+0Kqb+qBJNFFqtQv6K0UVs5SsFRRSblgq1aiQiI/aGIUUTQgva2hLlRRCCiSiDlFEwDBlSVFEhBscmSoogkMPRMq7FUogVC8RTi+xSmqKIKQQPVUFFExhByMOUUSEx1GtCKrUlRRMza2KVSoogZYEoSFFEACooomMpVKiiQBAoZUUQNIrMooomVR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Explosion 2 18"/>
          <p:cNvSpPr/>
          <p:nvPr/>
        </p:nvSpPr>
        <p:spPr>
          <a:xfrm>
            <a:off x="3264450" y="840086"/>
            <a:ext cx="2560642" cy="4821162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3650680" y="3550750"/>
            <a:ext cx="158417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itchFamily="66" charset="0"/>
              </a:rPr>
              <a:t>Clown Fish</a:t>
            </a:r>
          </a:p>
          <a:p>
            <a:pPr algn="ctr"/>
            <a:r>
              <a:rPr lang="en-GB" dirty="0" smtClean="0">
                <a:latin typeface="Comic Sans MS" pitchFamily="66" charset="0"/>
              </a:rPr>
              <a:t> 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098" name="Picture 2" descr="http://clownfish-translator.com/img/pi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950" y="2198378"/>
            <a:ext cx="2033642" cy="135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cdn.lightstalking.com/wp-content/uploads/2012/05/Palawan_3783_184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73" y="4325722"/>
            <a:ext cx="2422229" cy="161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flmnh.ufl.edu/fish/Gallery/Descript/OrangeClAnemone/orangeclownbasem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488" y="1690200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t1.gstatic.com/images?q=tbn:ANd9GcS6nUUL2Cd3dYG8VQhIT_sH-uph6zuGg_juwe-bCbqt0QCgwAs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198084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01370" y="3072107"/>
            <a:ext cx="266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Algae and sea weed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66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620688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</a:rPr>
              <a:t>Who am I?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772046"/>
            <a:ext cx="2880320" cy="272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724128" y="772046"/>
            <a:ext cx="2880320" cy="272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32237" y="3717032"/>
            <a:ext cx="2880320" cy="272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724128" y="3717032"/>
            <a:ext cx="2880320" cy="272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07410" y="8287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Food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8144" y="84008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Where in the world?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5092" y="38610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Habitat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0416" y="385852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Group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4" name="Explosion 2 13"/>
          <p:cNvSpPr/>
          <p:nvPr/>
        </p:nvSpPr>
        <p:spPr>
          <a:xfrm>
            <a:off x="620416" y="3861048"/>
            <a:ext cx="2655440" cy="2448272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129586" y="4786195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itchFamily="66" charset="0"/>
              </a:rPr>
              <a:t>Fish</a:t>
            </a:r>
            <a:r>
              <a:rPr lang="en-GB" dirty="0" smtClean="0">
                <a:latin typeface="Comic Sans MS" pitchFamily="66" charset="0"/>
              </a:rPr>
              <a:t>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6" name="AutoShape 2" descr="data:image/jpeg;base64,/9j/4AAQSkZJRgABAQAAAQABAAD/2wCEAAkGBxQTEhQUExQVFRUUFRQVFxcXFxQVFxgUFRQWFxQUFBcYHCggGBwlHBQUITEhJSkrLi4uFx8zODMsNygtLiwBCgoKDg0OGhAQGiwkICQsLCwsLCwsLCwsLCwsLCwsLCwsLCwsLCwsLCwsLCwsLCwsLCwsLCwsLCwsLCwsLCwsLP/AABEIALcBFAMBIgACEQEDEQH/xAAbAAACAwEBAQAAAAAAAAAAAAACAwABBAUGB//EADkQAAEDAgQEAwYFBAIDAQAAAAEAAhEDIQQSMUEFIlFhcYGREzJSobHwBhRC0eEjcsHxYpJDgtIz/8QAGAEAAwEBAAAAAAAAAAAAAAAAAAECAwT/xAAnEQACAgICAgECBwAAAAAAAAAAAQIRAyEEEjFBE1FhIjKBobHw8f/aAAwDAQACEQMRAD8A+dhNCWwJ4p27rrOFlBG1CiY5ABhG1DCgKpCYcokDSilBIQVhCrBTAYESWHIgUEjWoksFGECYbSiaUsIgmIZKiEFQJAErVAqIsRatUonYy1FSiLAiiioFFgWoqURYiKKFCSkBHpZUcd0FOoHCRdK/Q69lPQI3FAUDIohLlEAcgJtNySEQKhG5uAEd0irZCXK88iCmJBUq3VNWfIJTgUIHQYRAoJV5lRIwK0LSrQItGEARBUIaEYKUCjaUhMYoFQVoJCVoArBTAYoEIKsFIVBKBVKqUAZquILXXuPotTHgiQseObus2Gc4G3ooujbomrR1lEl9Xp9CkvEQXZvQtHknZCgzYqLoWYYvoP8AKJtR50a70P7I7D+MupXgaE+RQ06xd+l3oo51T4XeiOg5zZc/QaXAv18v8hRKfVWXHFegccIGXc3d/wDP7rnN5TZaX1JM+e3lv9iUl7ZP399PMrieRt2zs+NKNI0gyqJWUVMqr831XZDL2RxyxUx6iUKwKtX2J6s5jHJgSmhMClGrDCJRlMnQI6TJTEQBGAo4wo1yaJZIUAKJRMLLCY1ACjzJiYQVhLzro8O4cakOdyt67n+0dO6mU4wVyY4xcnSE4ag55hon5AeJ2W5vC3XkjyuPVdakwABrGwPu56qzHiPr6afVcM+a2/wnUuL9Tz7qZaYKpdivgXvHI2b6DfyQ4fgNZ2tPIOrv2C6seVSjbOaeFqVJHJWyjw+oROXKOruUeW5XpcLwIsEtaJ6wSfK1kZ4fUn3ST6n5+HyWGTlSTqEf1OjHxF5kzzzOFHdwHk4+nVJfgXDS/wB7L0j8HUGrD6Ss76bvhdOmhHRYLlZU9/wW+LD0eacCNQhzLtYvDuP6TH9pPouS/DOmzXH/ANT6LrxcmMtPRzZONKO0cvHVbwFeB4dUqODQLn1jqeg7ldzAfhuq8yWGm3dz9e8N1JXpMNgBSbFPWwOkk9STqRI9dk8mVR8bZePE5fZHOwf4dp0Rme7O+1v0A+G+h16LPxBoO/kNdN/4W3FNq7sMW0k2tI1nRp8h3XHxLHzBY/whx/x9yuDtNu2dThFKkcTG03g8rnR0krAajjufVdxzXXljv+rp06oMPwKpVdIGUbyCTprlHgei6seb1Iwlifo5mFwrnuDR4k9ANSuvXaBDRADRAFpHMBcayeY95K7TOHNoMDSBzE65pdlidu5i4Sq+Ui1NsC2Zx5be7luevSesrPLl7OkaY8fVbPPVSNj06baAxvcm1kgkj/Z32vof3XXxOJY45crHSZENDQHTJE2Mwd+q59WmIgC0EXbeHTE5ovpoFkWZK/3t8rLC6rBXQqDlOnr+0rm1qMlbYnTM8i0U7EuVK/y5VLpsw0ahiANh6Im4jsB5LMx7BoCfEx9EwVjs0Dyn6ppgzbh8S6bIsRiQBtPbqsIJOp8lVS6qyaH+1zXUlIw4smymhMaHqw5LC3YDhdSsYptJ6k2aPEp2kKrMocmUKL6hhjS49gT6xovW8K/CNMXqu9ofhacrdJ1Nz8l6CnhQxuVrcrRplbA1Am14uLx+yylyIrwbR48n5PK8I/CjyQ6tyj4bE6fqvHkvRs4dTbMuJ+m9vl8051J2kbA6OFiCSO5ubEQTA1NhNVkgk3BnUe6TqZ2920XJESFyZJ93+I6YQ6LRVXD0xsbWiZBMkR0mx+pjUWxtIEcrfEkdo3v18u8IKk7hwa5o94uBvlIJAGl8pE3cCIN1KTXWIBBlvuyLiBlgQSwhtpmzje0KVS8F2bKeMaBMgc2XUdDAtBnlI8VZxonVsDLMuaRe4g6GQ356apIe8wfaO1g87rMyZnF1onLUY7UWZIvITfzDzlcXvOos9rmyKYpuzmQYDgTYTLHxM2VgaaGKm2p5fdPeYBzTOVp/7t1EplSqeoBkAOvpzARLRml0HLaeugWL2xyxJeC1sj2VGoTkpEDeTmcbTvTcNCrdiReZGQOa4N9o1ziPaQ4FpDDIpTBFreIlsYZxZi9jBImBaNZPSWCTMk2sj/NXcTb3jF5F3tAJDTcnKLT53KFj6cuh/s4c539RgLSRGUNqUyIjJGXpMgwjYwADLUw82AAqOYJbTa1pOZpzgZcwnsj5EHVjK9UiR7t3CTO2aYmNhbs2bEmMzsQTF4Mb2APMXNgGXEZCCAP0O3Klbh1WCGtpXaByVQGnky5SxwhzQDYbwJlVSwNUE53U2y0jnrCC0kzDQ248bkzmJT7fYKI6k6dSLEk3nl1dEEtiW7HRwNwCayixcYEt0DnRcH9Ljl/WJdu3otFRrAObEUQJvl9o4zPKRDrXGmkyseKq0AIFSs83EUabWDPAsCROkbnQKO7fr9wpFNpAxzHcHlsQC6TIAOpBmZJgRqVT3NmIc47hgL4JJN4NwAAIn9ROy54x7JJGHEAgg1KjnQ6Z5x3t0RYjjlYiM4pDQNptDW3OWJEkEEagpNyf9/wLRtFKoBLaWUSRnqPDGi+XQEaRALYvBWOvi6YtUrZhb+lh2kM0Aa0VCBMdLrlY3EiMznBxgkTLrmeto7QuJWx5JhlgN9LXgADxKuOKUjOWVI9DieMNYeQCkBMuIFR590iXG/oLLzGO40DZkzB5jY3jmkDWBEfNZ6oza380oYdvwrpXFpGD5NvYym/pJOkkx5CNupTabZ1v3v8AInTfdJp0wOq20G6Xk7Hdc2VSh5RvCUZeGQ0Ld9N9+8yPNcx1C5su5X0+/v09FzJAMndVx5WyMy1Rn/KnofRRPFR21vNUuvs/octfc5DArqVEl9RC0qrLoeExpWfMnNKaYUPBTsNRdUcGsaXOOgAklbeBcAq4ggwW0yffNgezJ94r6Rw3htGg3IwZRaTq5x/5O33t6BTPMojhicjyvDfwkQM1Ygn4AbD+5w18B6rtezhsAAADQC1tgNI8v469WtSbeCR3NtzaOw+4UZVpkQG6Xv23A8lw5OR29nZDEorRyqBe0iWk7Tru2bmY1Po3pK2Nc62gk66jNbKSbzdo1k31JT6dQgxt9xf1RVg7M0A+8LRrOuUGbSBH+rZd22XSFClJNrRFoEczSBBFiMzozQbGzptn9kZn3coBvnyiznXDYIaMp87HW3aosicwtJEwQcpOhB9PC86JOIqs+IE3tDnRLmkgSYAhumklV2oVWcptDKWxmEdm08wEuuadp1FyBN4W+iyABlAHK3LGb9TMzQSZLWnOALi7T0mixzrNlupkOmdIPugAgNgRpsro/wBOZytMaaWLbi7Y/wDHrO2mij5EyqI5gLTnNi0NLTAzTLC15MxNSW7xlbpqlwS6XEm/vcouHh1NjIcTnnKbC8NsCZW2pUgRmawga6uayXAhkAiORvcwJgi6SSecA3PLBgkuYMoOznQ0Ok9GxuCmwEPge8BYl5AyOLnQTm5hmYcrQZHxk2grK2vzAA5i0sAAcSGzAzAgxGWgTGv9Qjx2Yig6bAixIDYeXNbBa0agg5yY8RsFhqDMAaj5AILi1pyNMFwc/czDTbTTdNWJim8QIi7rttFrENgyNXHl96TcxrCJ/Fdd9bRDdQL5v+IaARESUv2Gt87rCWu5XCOUyeomO4Sa2EjQO5eUE6TIOY9p3GkJ0S2SriGutlYAb5g1sgHpGtmmRfWdksvA91jRrAJOYARGXtb1KjKQHSOaAPiObMD6n1S3sM80jqPLQHcX+SpY7JczRUxRiwsNCXQCJMQ4am7jewIWR1SfidF4MDQ6GNDImUrEYlrRdwIEdhN7/MrFW4uIt8lvDAzGWZHRJgDsIBsDF7EbEW9Fme/4R1v4mTf70WPBY9rnXBJ6HT+V2adSdk5OOMSuZyqnDnOu4yOiw45gbAHj/hemrMIGncf6/ZeX4lVDnmNBb01+a040u8jPMuqMpVEqSgcV3HKXmVvcllMpiVhkRpFgPxpiCT990v8ANdvn/CldolLgHVRHGvKRTm3pjBix0Pr/AAor/KDqojQHDlMaEFRsFeg/BmHouqudWghgBDXe6SSbkbxGndDaSs2SvQvhH4er1xLGQz43crfL4vJe14F+GsLRINX+s8dRyA9m/vK64x4fpYbbBLqYKYiRpv8AwuPLyH4R0wwr2ec4lj3uxlMGRTDnB4OaAwE5RTIEAhsaxddnCvzgZhYnds7XH3rdNOGcDmLR99tfseWmgTGxO9ptGxg9ttu655T7JaNVGjQ3DAi8+fib9LmUzJl7C3gbn/ST7b1/13uPd0mzdVWI4gAbAna1x4n0UUx2PfVANrffa/p1uk47jDaUOILgwSQBJJgne2/fVcfiPEsomYvAHUnQJLMTzwSYidAZO89ZPVa40/JE2jHifxWHuLiMoNgBaANAY1gK6X4lbBOsW8+ixcZ4S54LgN4A2AJ22XHocKeCCbNG+2uviU5YYPbZKySPo3COM54bpnFspjZpywd4m/QrsF06EjMKj499wP6w1oOoIIB2iN15HhTXNYQ4hvKGQ7l5gcssPQtXpMPVfMBshpsC6MzQCW31u4ye7QoWOi+1m0YXI4gAA2bmAzPIc9rnOg2AJz27FMblkuJhjuXNMw2Q0NAnkOZ22hZ3XOovY0A3LGmQWn/9HOlhaBMiN+slMGIgGQ12XLyCS3KXghzv+Qym/qrqtis1Ow0e80gmQcpBLnPY7NHw8zZH93dBWwpcQc22XM0i5M5y0HoWi3SUwsh4IPPDtbcheSL9b+iYKbByhshuaCToTYtWiiS2Z6WGkOgANAIgjK6YgNcNr3EKsRhQJJEXNjdsyDmHj/laKmLDB1gD5DquHjuJOeYbvotY4/qZSnRk4hWa2Y3/ANLz+Oxrtl3K+DAFyC47dP3WH8nufv1srlJRMqcjzD6TnGXGRPl2ULF1uO0sjG9ybRBsNZ6XHquIHrow/lswyrdBgro4TidSnGjgev7hcz2kq3viyrJGMtNWTGUo+DsYrjrnNgNAneZ+UarlNaOqQKnZHnhTGMYKojlJy8jTQnQrO9pCZ7dQ12kQVakKjO4oMyj0JKYiwULiqJQEoGGah6lUgVpaGYKq3cEYM06nQCJme2655MnVbMFjTSFRrTBflGYahoJloOwNpj4QsjZ+D2vB65DYfWwzb3ZWplvkSGkfJdnDYageYhltDQrUy3/o4/QBfMH1ABMyfvVFS4hGrQVzPjpuzaOZ0fSKvEGsfDSRzAAk8pBvI3B84SMXxe8AT3Fx6LxlDi7BqwdpEx4XstTOKM2IHy+qFgSB5mz0jMYSCQHHyI+qL86GyZJLrBgF57RcrhDiTiAM5I+g7LfgeI06Z5QZ3cYaf+0kjyhU8aJUzo8O4S9uavXALhJYw3DJOru6wNqk53G9zF4mAUPEvxA6pDGEgaWMBX7MFomDHlEiNlEolKRqw+JYNRoSI6vAJiekLdUZPM0FzYnKQM2aRBnYWC8+1jt3EQI62bcuHddXC1SwRsbGdTN5/hR1K7HTw9Nrb5WzBcSbw7Zsu2mVuweUWGY2nk0ALsxaD4yuW14Ikjt5C6YzEwLknoCbdVfxi7naa5tnRfnALQAeY2cBpIhRtUiOY2ibATrIPrK4zuI2WapxE+StYyXkPSOx0Nu4HrIGnRYK3FvAdtfVcCrxA7lcjEcYG1/otYwMnkO/juLzqfmpgsbu3fdePdjJJO5+4Uo4rL7pcN7Eq3jdaIU9nvacm5P36rTSpSbWP3tofJeMw/4iqNOoP9zR/iEyr+Jq5bDXMZOpY2CZ8SY8oXM+Pkb9G3zRoV+KK+au5oIinyCJidXa6GbeS4xCt5O6GV2xjSo5W7dheaiFDKYg5VuqJRKqUqAOSllXmQFyKGEXIXFDKiYURUpKkpWMiiqVaQHJpa2TKiFjgB3QuPRZnQWHIpSwVYKAoZKuUAcrBTAbTcVto4pw1v4rA1yIOQSd3C4ljiA7k76gdzC9A7hWIZEUc46scDPeDC8O0r6N+A/xU0ZcNXgMNqbj+g/C4n9J2Ox7aY5IOriVFpOmYfZPFjSqN8WmPXRU2ovoTqlCoHBtRstLw5psWuYcr5aRIgxeNxpIXyjGY2ox72loOVxGhbadQJP1U4VJ+UPLS8HX9uVXtyvOO4y/YAepSKnEah1d6WW/VmNs9LUxAFy4Dxhc3EcZaPdlx63AXFdVnW/jdDKfURqq8Re7U+VoS/zJ7egSY6KAKg0OFfw9AqNVLARAIsC/aow9DNrAT1QBFgaPzCJtUHZZ8qhanZOjQShQhymZMKCKEuVEqJWFFSqUVIsKIoohJRYyyqJQlyoOUjooqK4UTsdHKD7KApYKuVmb0NlW0pYRAoEFKIoSqTAYEYSmlGixUNa5dLBVCGOuLrDQwpcJEHtuVqwzg2Q8H6KkZyNTuIVM7aheQ9oaA4EhxyjK0kjU5bT0CXUrl1ydelh5AWHgEiqR18Ekv6IsmrNFSkIWeEJqlQVIRY0mFlUVAqwiwokq84TqVAHdWacIJsQyN09zAIi41QgDoie8RCaBgyrSgrzIGMVygDlMydiClSUAcqzpBQxQWSsyhegdDHOQkpIfdNazrZABBEKRPZX7ToEtz+pH1RQhn5cfEoaLfiKQag6koDU+5RodM0CiPi+Size0KiNDo5StUoFmmdATSrDlRCoJiGNKKVQVSpEEn4ZupIsAs4TBVMRsqsT8DGVSDIMHaEbqxKztKKUWKhgejaUgFFKAH1HXQFyCVSBUNBV+0VNp2m3RCCgRppVioKkys4epPRAdTRmVZkt7lQchMKHSogm0oiLKrJLBVSqVosNkUVSqJRYUWpKCVRKYqLc6LqFxhA5XKRRC4oQUUKiEAWpCFxjZUKoSsKGhUlhytFhRzkbUpEFBuwiVAVRUTALMrYgTaQ1TExjCgKIIC5IksFE1yWCiQAe6dTpz4JTCAnNq9ECYDtSqTAR0RAooVi83yQkp3sgdLJNSmQgaBlXmUaqITGH7RXmS4VtKQhrXJ2dZkxpTJY5t1T0VDpEyhrWKZICsuQqkDLUlVKrMmAQUKAlUSgKGN1TatjY2WWVeZIKOjVa3J/lY/YiJ7oS+0Kqb+qBJNFFqtQv6K0UVs5SsFRRSblgq1aiQiI/aGIUUTQgva2hLlRRCCiSiDlFEwDBlSVFEhBscmSoogkMPRMq7FUogVC8RTi+xSmqKIKQQPVUFFExhByMOUUSEx1GtCKrUlRRMza2KVSoogZYEoSFFEACooomMpVKiiQBAoZUUQNIrMooomV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4" descr="data:image/jpeg;base64,/9j/4AAQSkZJRgABAQAAAQABAAD/2wCEAAkGBxQTEhQUExQVFRUUFRQVFxcXFxQVFxgUFRQWFxQUFBcYHCggGBwlHBQUITEhJSkrLi4uFx8zODMsNygtLiwBCgoKDg0OGhAQGiwkICQsLCwsLCwsLCwsLCwsLCwsLCwsLCwsLCwsLCwsLCwsLCwsLCwsLCwsLCwsLCwsLCwsLP/AABEIALcBFAMBIgACEQEDEQH/xAAbAAACAwEBAQAAAAAAAAAAAAACAwABBAUGB//EADkQAAEDAgQEAwYFBAIDAQAAAAEAAhEDIQQSMUEFIlFhcYGREzJSobHwBhRC0eEjcsHxYpJDgtIz/8QAGAEAAwEBAAAAAAAAAAAAAAAAAAECAwT/xAAnEQACAgICAgECBwAAAAAAAAAAAQIRAyEEEjFBE1FhIjKBobHw8f/aAAwDAQACEQMRAD8A+dhNCWwJ4p27rrOFlBG1CiY5ABhG1DCgKpCYcokDSilBIQVhCrBTAYESWHIgUEjWoksFGECYbSiaUsIgmIZKiEFQJAErVAqIsRatUonYy1FSiLAiiioFFgWoqURYiKKFCSkBHpZUcd0FOoHCRdK/Q69lPQI3FAUDIohLlEAcgJtNySEQKhG5uAEd0irZCXK88iCmJBUq3VNWfIJTgUIHQYRAoJV5lRIwK0LSrQItGEARBUIaEYKUCjaUhMYoFQVoJCVoArBTAYoEIKsFIVBKBVKqUAZquILXXuPotTHgiQseObus2Gc4G3ooujbomrR1lEl9Xp9CkvEQXZvQtHknZCgzYqLoWYYvoP8AKJtR50a70P7I7D+MupXgaE+RQ06xd+l3oo51T4XeiOg5zZc/QaXAv18v8hRKfVWXHFegccIGXc3d/wDP7rnN5TZaX1JM+e3lv9iUl7ZP399PMrieRt2zs+NKNI0gyqJWUVMqr831XZDL2RxyxUx6iUKwKtX2J6s5jHJgSmhMClGrDCJRlMnQI6TJTEQBGAo4wo1yaJZIUAKJRMLLCY1ACjzJiYQVhLzro8O4cakOdyt67n+0dO6mU4wVyY4xcnSE4ag55hon5AeJ2W5vC3XkjyuPVdakwABrGwPu56qzHiPr6afVcM+a2/wnUuL9Tz7qZaYKpdivgXvHI2b6DfyQ4fgNZ2tPIOrv2C6seVSjbOaeFqVJHJWyjw+oROXKOruUeW5XpcLwIsEtaJ6wSfK1kZ4fUn3ST6n5+HyWGTlSTqEf1OjHxF5kzzzOFHdwHk4+nVJfgXDS/wB7L0j8HUGrD6Ss76bvhdOmhHRYLlZU9/wW+LD0eacCNQhzLtYvDuP6TH9pPouS/DOmzXH/ANT6LrxcmMtPRzZONKO0cvHVbwFeB4dUqODQLn1jqeg7ldzAfhuq8yWGm3dz9e8N1JXpMNgBSbFPWwOkk9STqRI9dk8mVR8bZePE5fZHOwf4dp0Rme7O+1v0A+G+h16LPxBoO/kNdN/4W3FNq7sMW0k2tI1nRp8h3XHxLHzBY/whx/x9yuDtNu2dThFKkcTG03g8rnR0krAajjufVdxzXXljv+rp06oMPwKpVdIGUbyCTprlHgei6seb1Iwlifo5mFwrnuDR4k9ANSuvXaBDRADRAFpHMBcayeY95K7TOHNoMDSBzE65pdlidu5i4Sq+Ui1NsC2Zx5be7luevSesrPLl7OkaY8fVbPPVSNj06baAxvcm1kgkj/Z32vof3XXxOJY45crHSZENDQHTJE2Mwd+q59WmIgC0EXbeHTE5ovpoFkWZK/3t8rLC6rBXQqDlOnr+0rm1qMlbYnTM8i0U7EuVK/y5VLpsw0ahiANh6Im4jsB5LMx7BoCfEx9EwVjs0Dyn6ppgzbh8S6bIsRiQBtPbqsIJOp8lVS6qyaH+1zXUlIw4smymhMaHqw5LC3YDhdSsYptJ6k2aPEp2kKrMocmUKL6hhjS49gT6xovW8K/CNMXqu9ofhacrdJ1Nz8l6CnhQxuVrcrRplbA1Am14uLx+yylyIrwbR48n5PK8I/CjyQ6tyj4bE6fqvHkvRs4dTbMuJ+m9vl8051J2kbA6OFiCSO5ubEQTA1NhNVkgk3BnUe6TqZ2920XJESFyZJ93+I6YQ6LRVXD0xsbWiZBMkR0mx+pjUWxtIEcrfEkdo3v18u8IKk7hwa5o94uBvlIJAGl8pE3cCIN1KTXWIBBlvuyLiBlgQSwhtpmzje0KVS8F2bKeMaBMgc2XUdDAtBnlI8VZxonVsDLMuaRe4g6GQ356apIe8wfaO1g87rMyZnF1onLUY7UWZIvITfzDzlcXvOos9rmyKYpuzmQYDgTYTLHxM2VgaaGKm2p5fdPeYBzTOVp/7t1EplSqeoBkAOvpzARLRml0HLaeugWL2xyxJeC1sj2VGoTkpEDeTmcbTvTcNCrdiReZGQOa4N9o1ziPaQ4FpDDIpTBFreIlsYZxZi9jBImBaNZPSWCTMk2sj/NXcTb3jF5F3tAJDTcnKLT53KFj6cuh/s4c539RgLSRGUNqUyIjJGXpMgwjYwADLUw82AAqOYJbTa1pOZpzgZcwnsj5EHVjK9UiR7t3CTO2aYmNhbs2bEmMzsQTF4Mb2APMXNgGXEZCCAP0O3Klbh1WCGtpXaByVQGnky5SxwhzQDYbwJlVSwNUE53U2y0jnrCC0kzDQ248bkzmJT7fYKI6k6dSLEk3nl1dEEtiW7HRwNwCayixcYEt0DnRcH9Ljl/WJdu3otFRrAObEUQJvl9o4zPKRDrXGmkyseKq0AIFSs83EUabWDPAsCROkbnQKO7fr9wpFNpAxzHcHlsQC6TIAOpBmZJgRqVT3NmIc47hgL4JJN4NwAAIn9ROy54x7JJGHEAgg1KjnQ6Z5x3t0RYjjlYiM4pDQNptDW3OWJEkEEagpNyf9/wLRtFKoBLaWUSRnqPDGi+XQEaRALYvBWOvi6YtUrZhb+lh2kM0Aa0VCBMdLrlY3EiMznBxgkTLrmeto7QuJWx5JhlgN9LXgADxKuOKUjOWVI9DieMNYeQCkBMuIFR590iXG/oLLzGO40DZkzB5jY3jmkDWBEfNZ6oza380oYdvwrpXFpGD5NvYym/pJOkkx5CNupTabZ1v3v8AInTfdJp0wOq20G6Xk7Hdc2VSh5RvCUZeGQ0Ld9N9+8yPNcx1C5su5X0+/v09FzJAMndVx5WyMy1Rn/KnofRRPFR21vNUuvs/octfc5DArqVEl9RC0qrLoeExpWfMnNKaYUPBTsNRdUcGsaXOOgAklbeBcAq4ggwW0yffNgezJ94r6Rw3htGg3IwZRaTq5x/5O33t6BTPMojhicjyvDfwkQM1Ygn4AbD+5w18B6rtezhsAAADQC1tgNI8v469WtSbeCR3NtzaOw+4UZVpkQG6Xv23A8lw5OR29nZDEorRyqBe0iWk7Tru2bmY1Po3pK2Nc62gk66jNbKSbzdo1k31JT6dQgxt9xf1RVg7M0A+8LRrOuUGbSBH+rZd22XSFClJNrRFoEczSBBFiMzozQbGzptn9kZn3coBvnyiznXDYIaMp87HW3aosicwtJEwQcpOhB9PC86JOIqs+IE3tDnRLmkgSYAhumklV2oVWcptDKWxmEdm08wEuuadp1FyBN4W+iyABlAHK3LGb9TMzQSZLWnOALi7T0mixzrNlupkOmdIPugAgNgRpsro/wBOZytMaaWLbi7Y/wDHrO2mij5EyqI5gLTnNi0NLTAzTLC15MxNSW7xlbpqlwS6XEm/vcouHh1NjIcTnnKbC8NsCZW2pUgRmawga6uayXAhkAiORvcwJgi6SSecA3PLBgkuYMoOznQ0Ok9GxuCmwEPge8BYl5AyOLnQTm5hmYcrQZHxk2grK2vzAA5i0sAAcSGzAzAgxGWgTGv9Qjx2Yig6bAixIDYeXNbBa0agg5yY8RsFhqDMAaj5AILi1pyNMFwc/czDTbTTdNWJim8QIi7rttFrENgyNXHl96TcxrCJ/Fdd9bRDdQL5v+IaARESUv2Gt87rCWu5XCOUyeomO4Sa2EjQO5eUE6TIOY9p3GkJ0S2SriGutlYAb5g1sgHpGtmmRfWdksvA91jRrAJOYARGXtb1KjKQHSOaAPiObMD6n1S3sM80jqPLQHcX+SpY7JczRUxRiwsNCXQCJMQ4am7jewIWR1SfidF4MDQ6GNDImUrEYlrRdwIEdhN7/MrFW4uIt8lvDAzGWZHRJgDsIBsDF7EbEW9Fme/4R1v4mTf70WPBY9rnXBJ6HT+V2adSdk5OOMSuZyqnDnOu4yOiw45gbAHj/hemrMIGncf6/ZeX4lVDnmNBb01+a040u8jPMuqMpVEqSgcV3HKXmVvcllMpiVhkRpFgPxpiCT990v8ANdvn/CldolLgHVRHGvKRTm3pjBix0Pr/AAor/KDqojQHDlMaEFRsFeg/BmHouqudWghgBDXe6SSbkbxGndDaSs2SvQvhH4er1xLGQz43crfL4vJe14F+GsLRINX+s8dRyA9m/vK64x4fpYbbBLqYKYiRpv8AwuPLyH4R0wwr2ec4lj3uxlMGRTDnB4OaAwE5RTIEAhsaxddnCvzgZhYnds7XH3rdNOGcDmLR99tfseWmgTGxO9ptGxg9ttu655T7JaNVGjQ3DAi8+fib9LmUzJl7C3gbn/ST7b1/13uPd0mzdVWI4gAbAna1x4n0UUx2PfVANrffa/p1uk47jDaUOILgwSQBJJgne2/fVcfiPEsomYvAHUnQJLMTzwSYidAZO89ZPVa40/JE2jHifxWHuLiMoNgBaANAY1gK6X4lbBOsW8+ixcZ4S54LgN4A2AJ22XHocKeCCbNG+2uviU5YYPbZKySPo3COM54bpnFspjZpywd4m/QrsF06EjMKj499wP6w1oOoIIB2iN15HhTXNYQ4hvKGQ7l5gcssPQtXpMPVfMBshpsC6MzQCW31u4ye7QoWOi+1m0YXI4gAA2bmAzPIc9rnOg2AJz27FMblkuJhjuXNMw2Q0NAnkOZ22hZ3XOovY0A3LGmQWn/9HOlhaBMiN+slMGIgGQ12XLyCS3KXghzv+Qym/qrqtis1Ow0e80gmQcpBLnPY7NHw8zZH93dBWwpcQc22XM0i5M5y0HoWi3SUwsh4IPPDtbcheSL9b+iYKbByhshuaCToTYtWiiS2Z6WGkOgANAIgjK6YgNcNr3EKsRhQJJEXNjdsyDmHj/laKmLDB1gD5DquHjuJOeYbvotY4/qZSnRk4hWa2Y3/ANLz+Oxrtl3K+DAFyC47dP3WH8nufv1srlJRMqcjzD6TnGXGRPl2ULF1uO0sjG9ybRBsNZ6XHquIHrow/lswyrdBgro4TidSnGjgev7hcz2kq3viyrJGMtNWTGUo+DsYrjrnNgNAneZ+UarlNaOqQKnZHnhTGMYKojlJy8jTQnQrO9pCZ7dQ12kQVakKjO4oMyj0JKYiwULiqJQEoGGah6lUgVpaGYKq3cEYM06nQCJme2655MnVbMFjTSFRrTBflGYahoJloOwNpj4QsjZ+D2vB65DYfWwzb3ZWplvkSGkfJdnDYageYhltDQrUy3/o4/QBfMH1ABMyfvVFS4hGrQVzPjpuzaOZ0fSKvEGsfDSRzAAk8pBvI3B84SMXxe8AT3Fx6LxlDi7BqwdpEx4XstTOKM2IHy+qFgSB5mz0jMYSCQHHyI+qL86GyZJLrBgF57RcrhDiTiAM5I+g7LfgeI06Z5QZ3cYaf+0kjyhU8aJUzo8O4S9uavXALhJYw3DJOru6wNqk53G9zF4mAUPEvxA6pDGEgaWMBX7MFomDHlEiNlEolKRqw+JYNRoSI6vAJiekLdUZPM0FzYnKQM2aRBnYWC8+1jt3EQI62bcuHddXC1SwRsbGdTN5/hR1K7HTw9Nrb5WzBcSbw7Zsu2mVuweUWGY2nk0ALsxaD4yuW14Ikjt5C6YzEwLknoCbdVfxi7naa5tnRfnALQAeY2cBpIhRtUiOY2ibATrIPrK4zuI2WapxE+StYyXkPSOx0Nu4HrIGnRYK3FvAdtfVcCrxA7lcjEcYG1/otYwMnkO/juLzqfmpgsbu3fdePdjJJO5+4Uo4rL7pcN7Eq3jdaIU9nvacm5P36rTSpSbWP3tofJeMw/4iqNOoP9zR/iEyr+Jq5bDXMZOpY2CZ8SY8oXM+Pkb9G3zRoV+KK+au5oIinyCJidXa6GbeS4xCt5O6GV2xjSo5W7dheaiFDKYg5VuqJRKqUqAOSllXmQFyKGEXIXFDKiYURUpKkpWMiiqVaQHJpa2TKiFjgB3QuPRZnQWHIpSwVYKAoZKuUAcrBTAbTcVto4pw1v4rA1yIOQSd3C4ljiA7k76gdzC9A7hWIZEUc46scDPeDC8O0r6N+A/xU0ZcNXgMNqbj+g/C4n9J2Ox7aY5IOriVFpOmYfZPFjSqN8WmPXRU2ovoTqlCoHBtRstLw5psWuYcr5aRIgxeNxpIXyjGY2ox72loOVxGhbadQJP1U4VJ+UPLS8HX9uVXtyvOO4y/YAepSKnEah1d6WW/VmNs9LUxAFy4Dxhc3EcZaPdlx63AXFdVnW/jdDKfURqq8Re7U+VoS/zJ7egSY6KAKg0OFfw9AqNVLARAIsC/aow9DNrAT1QBFgaPzCJtUHZZ8qhanZOjQShQhymZMKCKEuVEqJWFFSqUVIsKIoohJRYyyqJQlyoOUjooqK4UTsdHKD7KApYKuVmb0NlW0pYRAoEFKIoSqTAYEYSmlGixUNa5dLBVCGOuLrDQwpcJEHtuVqwzg2Q8H6KkZyNTuIVM7aheQ9oaA4EhxyjK0kjU5bT0CXUrl1ydelh5AWHgEiqR18Ekv6IsmrNFSkIWeEJqlQVIRY0mFlUVAqwiwokq84TqVAHdWacIJsQyN09zAIi41QgDoie8RCaBgyrSgrzIGMVygDlMydiClSUAcqzpBQxQWSsyhegdDHOQkpIfdNazrZABBEKRPZX7ToEtz+pH1RQhn5cfEoaLfiKQag6koDU+5RodM0CiPi+Size0KiNDo5StUoFmmdATSrDlRCoJiGNKKVQVSpEEn4ZupIsAs4TBVMRsqsT8DGVSDIMHaEbqxKztKKUWKhgejaUgFFKAH1HXQFyCVSBUNBV+0VNp2m3RCCgRppVioKkys4epPRAdTRmVZkt7lQchMKHSogm0oiLKrJLBVSqVosNkUVSqJRYUWpKCVRKYqLc6LqFxhA5XKRRC4oQUUKiEAWpCFxjZUKoSsKGhUlhytFhRzkbUpEFBuwiVAVRUTALMrYgTaQ1TExjCgKIIC5IksFE1yWCiQAe6dTpz4JTCAnNq9ECYDtSqTAR0RAooVi83yQkp3sgdLJNSmQgaBlXmUaqITGH7RXmS4VtKQhrXJ2dZkxpTJY5t1T0VDpEyhrWKZICsuQqkDLUlVKrMmAQUKAlUSgKGN1TatjY2WWVeZIKOjVa3J/lY/YiJ7oS+0Kqb+qBJNFFqtQv6K0UVs5SsFRRSblgq1aiQiI/aGIUUTQgva2hLlRRCCiSiDlFEwDBlSVFEhBscmSoogkMPRMq7FUogVC8RTi+xSmqKIKQQPVUFFExhByMOUUSEx1GtCKrUlRRMza2KVSoogZYEoSFFEACooomMpVKiiQBAoZUUQNIrMooomVR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Explosion 2 18"/>
          <p:cNvSpPr/>
          <p:nvPr/>
        </p:nvSpPr>
        <p:spPr>
          <a:xfrm>
            <a:off x="3306654" y="1181282"/>
            <a:ext cx="2603694" cy="466785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3561227" y="4202377"/>
            <a:ext cx="15841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itchFamily="66" charset="0"/>
              </a:rPr>
              <a:t>Cod</a:t>
            </a:r>
          </a:p>
          <a:p>
            <a:pPr algn="ctr"/>
            <a:r>
              <a:rPr lang="en-GB" dirty="0" smtClean="0">
                <a:latin typeface="Comic Sans MS" pitchFamily="66" charset="0"/>
              </a:rPr>
              <a:t> 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5122" name="Picture 2" descr="http://www.fisheries.no/FileCache/PageFiles/21748/Bilder/Marin_stocks/torsk650x300.jpg/width_650.height_300.mode_FillAreaWithCrop.pos_Default.color_Wh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509" y="3017200"/>
            <a:ext cx="2071117" cy="9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cdn.lightstalking.com/wp-content/uploads/2012/05/Palawan_3783_184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73" y="4325722"/>
            <a:ext cx="2422229" cy="161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photos.travelblog.org/Photos/136837/464562/f/4622284-Lots-of-really-small-fish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89" y="1209418"/>
            <a:ext cx="2057770" cy="154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01370" y="2906859"/>
            <a:ext cx="266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Small fish and squid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5124" name="Picture 4" descr="http://upload.wikimedia.org/wikipedia/commons/6/60/Gadus_morhua-Atlantic_co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12" y="1442198"/>
            <a:ext cx="2501425" cy="146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66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645</TotalTime>
  <Words>98</Words>
  <Application>Microsoft Office PowerPoint</Application>
  <PresentationFormat>On-screen Show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Austin</vt:lpstr>
      <vt:lpstr>Fish</vt:lpstr>
      <vt:lpstr>Who am I?</vt:lpstr>
      <vt:lpstr>Who am I?</vt:lpstr>
      <vt:lpstr>Who am I?</vt:lpstr>
      <vt:lpstr>Who am I?</vt:lpstr>
      <vt:lpstr>Who am I?</vt:lpstr>
    </vt:vector>
  </TitlesOfParts>
  <Company>Cupernham Infant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Birds</dc:title>
  <dc:creator>Sarah Farmiloe</dc:creator>
  <cp:lastModifiedBy>Supply Teacher</cp:lastModifiedBy>
  <cp:revision>23</cp:revision>
  <dcterms:created xsi:type="dcterms:W3CDTF">2014-11-10T07:50:06Z</dcterms:created>
  <dcterms:modified xsi:type="dcterms:W3CDTF">2015-11-16T12:36:00Z</dcterms:modified>
</cp:coreProperties>
</file>