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3F03B-2D25-4123-9A4B-889E6DF9A65A}" v="2" dt="2023-06-20T11:07:18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4" d="100"/>
          <a:sy n="84" d="100"/>
        </p:scale>
        <p:origin x="2994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Stubbs" userId="a6e1b9d3e3d45601" providerId="LiveId" clId="{FF93F03B-2D25-4123-9A4B-889E6DF9A65A}"/>
    <pc:docChg chg="undo custSel modSld">
      <pc:chgData name="Mark Stubbs" userId="a6e1b9d3e3d45601" providerId="LiveId" clId="{FF93F03B-2D25-4123-9A4B-889E6DF9A65A}" dt="2023-06-20T11:11:26.950" v="406" actId="20577"/>
      <pc:docMkLst>
        <pc:docMk/>
      </pc:docMkLst>
      <pc:sldChg chg="addSp delSp modSp mod">
        <pc:chgData name="Mark Stubbs" userId="a6e1b9d3e3d45601" providerId="LiveId" clId="{FF93F03B-2D25-4123-9A4B-889E6DF9A65A}" dt="2023-06-20T11:11:26.950" v="406" actId="20577"/>
        <pc:sldMkLst>
          <pc:docMk/>
          <pc:sldMk cId="0" sldId="256"/>
        </pc:sldMkLst>
        <pc:spChg chg="del mod">
          <ac:chgData name="Mark Stubbs" userId="a6e1b9d3e3d45601" providerId="LiveId" clId="{FF93F03B-2D25-4123-9A4B-889E6DF9A65A}" dt="2023-06-10T11:35:28.893" v="29"/>
          <ac:spMkLst>
            <pc:docMk/>
            <pc:sldMk cId="0" sldId="256"/>
            <ac:spMk id="2" creationId="{C52386A0-C744-BD14-5999-2CC13985CF01}"/>
          </ac:spMkLst>
        </pc:spChg>
        <pc:spChg chg="add mod">
          <ac:chgData name="Mark Stubbs" userId="a6e1b9d3e3d45601" providerId="LiveId" clId="{FF93F03B-2D25-4123-9A4B-889E6DF9A65A}" dt="2023-06-20T11:07:57.455" v="330" actId="14100"/>
          <ac:spMkLst>
            <pc:docMk/>
            <pc:sldMk cId="0" sldId="256"/>
            <ac:spMk id="4" creationId="{267341C2-6434-58C2-2504-E257416626B6}"/>
          </ac:spMkLst>
        </pc:spChg>
        <pc:spChg chg="mod">
          <ac:chgData name="Mark Stubbs" userId="a6e1b9d3e3d45601" providerId="LiveId" clId="{FF93F03B-2D25-4123-9A4B-889E6DF9A65A}" dt="2023-06-20T11:05:49.898" v="273" actId="20577"/>
          <ac:spMkLst>
            <pc:docMk/>
            <pc:sldMk cId="0" sldId="256"/>
            <ac:spMk id="24" creationId="{00000000-0000-0000-0000-000000000000}"/>
          </ac:spMkLst>
        </pc:spChg>
        <pc:spChg chg="mod">
          <ac:chgData name="Mark Stubbs" userId="a6e1b9d3e3d45601" providerId="LiveId" clId="{FF93F03B-2D25-4123-9A4B-889E6DF9A65A}" dt="2023-06-10T11:37:33.192" v="56" actId="20577"/>
          <ac:spMkLst>
            <pc:docMk/>
            <pc:sldMk cId="0" sldId="256"/>
            <ac:spMk id="49" creationId="{058B985D-7066-8847-AAE5-0BF915DDF877}"/>
          </ac:spMkLst>
        </pc:spChg>
        <pc:spChg chg="mod">
          <ac:chgData name="Mark Stubbs" userId="a6e1b9d3e3d45601" providerId="LiveId" clId="{FF93F03B-2D25-4123-9A4B-889E6DF9A65A}" dt="2023-06-20T11:11:26.950" v="406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Mark Stubbs" userId="a6e1b9d3e3d45601" providerId="LiveId" clId="{3AB41A21-A825-4E38-8E48-FD3A846A2961}"/>
    <pc:docChg chg="custSel modSld">
      <pc:chgData name="Mark Stubbs" userId="a6e1b9d3e3d45601" providerId="LiveId" clId="{3AB41A21-A825-4E38-8E48-FD3A846A2961}" dt="2023-06-20T11:20:33.959" v="34" actId="207"/>
      <pc:docMkLst>
        <pc:docMk/>
      </pc:docMkLst>
      <pc:sldChg chg="delSp modSp mod">
        <pc:chgData name="Mark Stubbs" userId="a6e1b9d3e3d45601" providerId="LiveId" clId="{3AB41A21-A825-4E38-8E48-FD3A846A2961}" dt="2023-06-20T11:20:33.959" v="34" actId="207"/>
        <pc:sldMkLst>
          <pc:docMk/>
          <pc:sldMk cId="0" sldId="256"/>
        </pc:sldMkLst>
        <pc:spChg chg="mod">
          <ac:chgData name="Mark Stubbs" userId="a6e1b9d3e3d45601" providerId="LiveId" clId="{3AB41A21-A825-4E38-8E48-FD3A846A2961}" dt="2023-06-20T11:20:33.959" v="34" actId="207"/>
          <ac:spMkLst>
            <pc:docMk/>
            <pc:sldMk cId="0" sldId="256"/>
            <ac:spMk id="4" creationId="{267341C2-6434-58C2-2504-E257416626B6}"/>
          </ac:spMkLst>
        </pc:spChg>
        <pc:spChg chg="mod">
          <ac:chgData name="Mark Stubbs" userId="a6e1b9d3e3d45601" providerId="LiveId" clId="{3AB41A21-A825-4E38-8E48-FD3A846A2961}" dt="2023-06-20T11:19:34.654" v="33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Mark Stubbs" userId="a6e1b9d3e3d45601" providerId="LiveId" clId="{3AB41A21-A825-4E38-8E48-FD3A846A2961}" dt="2023-06-20T11:19:29.742" v="32" actId="1076"/>
          <ac:spMkLst>
            <pc:docMk/>
            <pc:sldMk cId="0" sldId="256"/>
            <ac:spMk id="24" creationId="{00000000-0000-0000-0000-000000000000}"/>
          </ac:spMkLst>
        </pc:spChg>
        <pc:spChg chg="del mod">
          <ac:chgData name="Mark Stubbs" userId="a6e1b9d3e3d45601" providerId="LiveId" clId="{3AB41A21-A825-4E38-8E48-FD3A846A2961}" dt="2023-06-20T11:18:59.880" v="25"/>
          <ac:spMkLst>
            <pc:docMk/>
            <pc:sldMk cId="0" sldId="256"/>
            <ac:spMk id="60" creationId="{B4CC08F5-F913-E94C-9849-7B9D23847D5B}"/>
          </ac:spMkLst>
        </pc:spChg>
        <pc:spChg chg="mod">
          <ac:chgData name="Mark Stubbs" userId="a6e1b9d3e3d45601" providerId="LiveId" clId="{3AB41A21-A825-4E38-8E48-FD3A846A2961}" dt="2023-06-20T11:18:43.822" v="1" actId="313"/>
          <ac:spMkLst>
            <pc:docMk/>
            <pc:sldMk cId="0" sldId="256"/>
            <ac:spMk id="92" creationId="{00000000-0000-0000-0000-000000000000}"/>
          </ac:spMkLst>
        </pc:spChg>
        <pc:picChg chg="mod">
          <ac:chgData name="Mark Stubbs" userId="a6e1b9d3e3d45601" providerId="LiveId" clId="{3AB41A21-A825-4E38-8E48-FD3A846A2961}" dt="2023-06-20T11:19:05.742" v="26" actId="1076"/>
          <ac:picMkLst>
            <pc:docMk/>
            <pc:sldMk cId="0" sldId="256"/>
            <ac:picMk id="15" creationId="{00000000-0000-0000-0000-000000000000}"/>
          </ac:picMkLst>
        </pc:picChg>
        <pc:picChg chg="mod">
          <ac:chgData name="Mark Stubbs" userId="a6e1b9d3e3d45601" providerId="LiveId" clId="{3AB41A21-A825-4E38-8E48-FD3A846A2961}" dt="2023-06-20T11:19:10.670" v="27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k Stubbs" userId="a6e1b9d3e3d45601" providerId="LiveId" clId="{3AB41A21-A825-4E38-8E48-FD3A846A2961}" dt="2023-06-20T11:19:22.878" v="30" actId="1076"/>
          <ac:picMkLst>
            <pc:docMk/>
            <pc:sldMk cId="0" sldId="256"/>
            <ac:picMk id="21" creationId="{00000000-0000-0000-0000-000000000000}"/>
          </ac:picMkLst>
        </pc:picChg>
        <pc:picChg chg="mod">
          <ac:chgData name="Mark Stubbs" userId="a6e1b9d3e3d45601" providerId="LiveId" clId="{3AB41A21-A825-4E38-8E48-FD3A846A2961}" dt="2023-06-20T11:19:19.943" v="29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k Stubbs" userId="a6e1b9d3e3d45601" providerId="LiveId" clId="{3AB41A21-A825-4E38-8E48-FD3A846A2961}" dt="2023-06-20T11:19:14.774" v="28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k Stubbs" userId="a6e1b9d3e3d45601" providerId="LiveId" clId="{3AB41A21-A825-4E38-8E48-FD3A846A2961}" dt="2023-06-20T11:19:24.550" v="31" actId="1076"/>
          <ac:picMkLst>
            <pc:docMk/>
            <pc:sldMk cId="0" sldId="256"/>
            <ac:picMk id="29" creationId="{8ED9A9A7-8656-D541-87DB-492EB28DCDF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68C7-E5BF-0643-A9CD-B072D29497A9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4EB30-FF6B-B441-B3EB-7FA1B2007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64EB30-FF6B-B441-B3EB-7FA1B2007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5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C4CF-F241-4B38-B58E-FB1AE923BFDF}" type="datetimeFigureOut">
              <a:rPr lang="en-GB" smtClean="0"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2A2C-F324-4B42-B6C7-B9CF128F67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mailto:ms.skoonline@gmail.co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Text&#10;&#10;Description automatically generated">
            <a:extLst>
              <a:ext uri="{FF2B5EF4-FFF2-40B4-BE49-F238E27FC236}">
                <a16:creationId xmlns:a16="http://schemas.microsoft.com/office/drawing/2014/main" id="{8ED9A9A7-8656-D541-87DB-492EB28DC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0" y="8952635"/>
            <a:ext cx="881052" cy="597857"/>
          </a:xfrm>
          <a:prstGeom prst="rect">
            <a:avLst/>
          </a:prstGeom>
        </p:spPr>
      </p:pic>
      <p:pic>
        <p:nvPicPr>
          <p:cNvPr id="53" name="Picture 52" descr="3boy-yellow-belt.jpg">
            <a:extLst>
              <a:ext uri="{FF2B5EF4-FFF2-40B4-BE49-F238E27FC236}">
                <a16:creationId xmlns:a16="http://schemas.microsoft.com/office/drawing/2014/main" id="{898C1F56-398A-F24C-9729-B34B6D2AE79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6936" y="1489590"/>
            <a:ext cx="1017881" cy="1932303"/>
          </a:xfrm>
          <a:prstGeom prst="rect">
            <a:avLst/>
          </a:prstGeom>
        </p:spPr>
      </p:pic>
      <p:pic>
        <p:nvPicPr>
          <p:cNvPr id="26" name="Picture 25" descr="A group of people jumping in the air with a sign in front of them&#10;&#10;Description automatically generated with low confidence">
            <a:extLst>
              <a:ext uri="{FF2B5EF4-FFF2-40B4-BE49-F238E27FC236}">
                <a16:creationId xmlns:a16="http://schemas.microsoft.com/office/drawing/2014/main" id="{69CD14B1-839D-1347-A4C2-B6509C4966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3" y="1011021"/>
            <a:ext cx="5321804" cy="24581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503" y="190310"/>
            <a:ext cx="6609288" cy="9587226"/>
          </a:xfrm>
          <a:prstGeom prst="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9" name="Rectangle 8"/>
          <p:cNvSpPr/>
          <p:nvPr/>
        </p:nvSpPr>
        <p:spPr>
          <a:xfrm>
            <a:off x="475613" y="5742280"/>
            <a:ext cx="5771061" cy="164643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2" name="TextBox 11"/>
          <p:cNvSpPr txBox="1"/>
          <p:nvPr/>
        </p:nvSpPr>
        <p:spPr>
          <a:xfrm>
            <a:off x="2163582" y="3286237"/>
            <a:ext cx="4400433" cy="142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89" dirty="0">
                <a:latin typeface="Balloon XBd BT" pitchFamily="66" charset="0"/>
              </a:rPr>
              <a:t>NON CONTACT KARATE TAUGHT BY FULLY QUALIFIED INSTRUCTORS</a:t>
            </a:r>
          </a:p>
        </p:txBody>
      </p:sp>
      <p:pic>
        <p:nvPicPr>
          <p:cNvPr id="15" name="Picture 14" descr="C4LIF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25876" y="9146413"/>
            <a:ext cx="513749" cy="39289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352" y="7713454"/>
            <a:ext cx="6481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Balloon XBd BT" pitchFamily="66" charset="0"/>
              </a:rPr>
              <a:t>WE TEACH TRADITIONAL </a:t>
            </a:r>
            <a:r>
              <a:rPr lang="en-GB" sz="1400">
                <a:latin typeface="Balloon XBd BT" pitchFamily="66" charset="0"/>
              </a:rPr>
              <a:t>KARATE ENCOURAGING </a:t>
            </a:r>
            <a:r>
              <a:rPr lang="en-GB" sz="1400" dirty="0">
                <a:latin typeface="Balloon XBd BT" pitchFamily="66" charset="0"/>
              </a:rPr>
              <a:t>CONFIDENCE, RESPECT, DISCIPLINE, SELF AWARENESS AND AGILITY IN A FUN &amp; CONTROLLED ENVIRONMENT.  ALL CLASSES ARE FRIENDLY, INFORMATIVE &amp; CATER TO THE INDIVIDUAL NEEDS OF THE STUDENTS. </a:t>
            </a:r>
          </a:p>
        </p:txBody>
      </p:sp>
      <p:sp>
        <p:nvSpPr>
          <p:cNvPr id="18" name="TextBox 28"/>
          <p:cNvSpPr txBox="1">
            <a:spLocks noChangeArrowheads="1"/>
          </p:cNvSpPr>
          <p:nvPr/>
        </p:nvSpPr>
        <p:spPr bwMode="auto">
          <a:xfrm>
            <a:off x="1082641" y="8553400"/>
            <a:ext cx="4818827" cy="48488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600">
              <a:solidFill>
                <a:schemeClr val="bg1"/>
              </a:solidFill>
            </a:endParaRPr>
          </a:p>
        </p:txBody>
      </p:sp>
      <p:pic>
        <p:nvPicPr>
          <p:cNvPr id="20" name="Picture 30" descr="firstaid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6996" y="9146413"/>
            <a:ext cx="368885" cy="37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1" descr="feko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1538" y="9093075"/>
            <a:ext cx="331696" cy="3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2" descr="wpc4d570f3_05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34408" y="9154520"/>
            <a:ext cx="451428" cy="39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3" descr="sport header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5831" y="9234886"/>
            <a:ext cx="1100256" cy="28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-29057" y="8478405"/>
            <a:ext cx="6870407" cy="4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1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T: 07764 478507         www.sama-southwest.com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85794" y="5695341"/>
            <a:ext cx="5970871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00" dirty="0">
              <a:latin typeface="Balloon XBd BT" pitchFamily="66" charset="0"/>
            </a:endParaRPr>
          </a:p>
          <a:p>
            <a:pPr algn="ctr"/>
            <a:r>
              <a:rPr lang="en-GB" sz="2400" dirty="0" err="1">
                <a:latin typeface="Balloon XBd BT" pitchFamily="66" charset="0"/>
              </a:rPr>
              <a:t>Cupernham</a:t>
            </a:r>
            <a:r>
              <a:rPr lang="en-GB" sz="2400" dirty="0">
                <a:latin typeface="Balloon XBd BT" pitchFamily="66" charset="0"/>
              </a:rPr>
              <a:t> Juniors School</a:t>
            </a:r>
          </a:p>
          <a:p>
            <a:pPr algn="ctr"/>
            <a:r>
              <a:rPr lang="en-GB" sz="1400" dirty="0">
                <a:latin typeface="Balloon XBd BT" pitchFamily="66" charset="0"/>
              </a:rPr>
              <a:t>Every Friday (term time) 07.45 – 08.45</a:t>
            </a:r>
            <a:r>
              <a:rPr lang="en-GB" sz="2400" dirty="0">
                <a:latin typeface="Balloon XBd BT" pitchFamily="66" charset="0"/>
              </a:rPr>
              <a:t> </a:t>
            </a:r>
            <a:endParaRPr lang="en-GB" sz="1200" dirty="0">
              <a:latin typeface="Balloon XBd BT" pitchFamily="66" charset="0"/>
            </a:endParaRPr>
          </a:p>
          <a:p>
            <a:pPr algn="ctr"/>
            <a:endParaRPr lang="en-GB" sz="200" dirty="0">
              <a:latin typeface="Balloon XBd BT" pitchFamily="66" charset="0"/>
            </a:endParaRPr>
          </a:p>
          <a:p>
            <a:pPr algn="ctr"/>
            <a:r>
              <a:rPr lang="en-GB" sz="1400" b="1" u="sng" dirty="0">
                <a:latin typeface="Balloon XBd BT" pitchFamily="66" charset="0"/>
              </a:rPr>
              <a:t>£5.50 PER CLASS – PAY AS YOU GO</a:t>
            </a:r>
          </a:p>
        </p:txBody>
      </p:sp>
      <p:pic>
        <p:nvPicPr>
          <p:cNvPr id="3" name="Picture 2" descr="Text, logo, company name&#10;&#10;Description automatically generated">
            <a:extLst>
              <a:ext uri="{FF2B5EF4-FFF2-40B4-BE49-F238E27FC236}">
                <a16:creationId xmlns:a16="http://schemas.microsoft.com/office/drawing/2014/main" id="{6986E65B-E628-5246-8707-4B9B0408122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43" y="5224783"/>
            <a:ext cx="1083972" cy="105687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058B985D-7066-8847-AAE5-0BF915DDF877}"/>
              </a:ext>
            </a:extLst>
          </p:cNvPr>
          <p:cNvSpPr txBox="1"/>
          <p:nvPr/>
        </p:nvSpPr>
        <p:spPr>
          <a:xfrm>
            <a:off x="275803" y="478307"/>
            <a:ext cx="641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>
                <a:latin typeface="Balloon XBd BT" pitchFamily="66" charset="0"/>
              </a:rPr>
              <a:t>sama</a:t>
            </a:r>
            <a:r>
              <a:rPr lang="en-GB" sz="2800" dirty="0">
                <a:latin typeface="Balloon XBd BT" pitchFamily="66" charset="0"/>
              </a:rPr>
              <a:t> karate class </a:t>
            </a:r>
            <a:r>
              <a:rPr lang="en-GB" sz="2400" dirty="0">
                <a:latin typeface="Balloon XBd BT" pitchFamily="66" charset="0"/>
              </a:rPr>
              <a:t>– everyone welcome</a:t>
            </a:r>
          </a:p>
        </p:txBody>
      </p:sp>
      <p:pic>
        <p:nvPicPr>
          <p:cNvPr id="11" name="Picture 10" descr="KICK PIC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2123" y="3305763"/>
            <a:ext cx="1910578" cy="24215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45506" y="4930443"/>
            <a:ext cx="326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avolini" panose="03000502040302020204" pitchFamily="66" charset="0"/>
                <a:cs typeface="Cavolini" panose="03000502040302020204" pitchFamily="66" charset="0"/>
              </a:rPr>
              <a:t>JUST TURN UP IN LOOSE COMFORTABLE CLOTHING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7341C2-6434-58C2-2504-E257416626B6}"/>
              </a:ext>
            </a:extLst>
          </p:cNvPr>
          <p:cNvSpPr txBox="1"/>
          <p:nvPr/>
        </p:nvSpPr>
        <p:spPr>
          <a:xfrm>
            <a:off x="770636" y="7021011"/>
            <a:ext cx="51308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Balloon XBd BT" pitchFamily="66" charset="0"/>
              </a:rPr>
              <a:t>Email </a:t>
            </a:r>
            <a:r>
              <a:rPr lang="en-GB" dirty="0">
                <a:solidFill>
                  <a:srgbClr val="FF0000"/>
                </a:solidFill>
                <a:latin typeface="Balloon XBd BT" pitchFamily="66" charset="0"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ms.skoonline@gmail.com</a:t>
            </a:r>
            <a:r>
              <a:rPr lang="en-GB" dirty="0">
                <a:solidFill>
                  <a:srgbClr val="FF0000"/>
                </a:solidFill>
                <a:latin typeface="Balloon XBd BT" pitchFamily="66" charset="0"/>
              </a:rPr>
              <a:t> to book your place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92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Balloon XBd BT</vt:lpstr>
      <vt:lpstr>Calibri</vt:lpstr>
      <vt:lpstr>Cavolini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 Drain</dc:creator>
  <cp:lastModifiedBy>KWoffenden</cp:lastModifiedBy>
  <cp:revision>104</cp:revision>
  <dcterms:created xsi:type="dcterms:W3CDTF">2015-03-02T14:12:26Z</dcterms:created>
  <dcterms:modified xsi:type="dcterms:W3CDTF">2023-06-20T12:58:41Z</dcterms:modified>
</cp:coreProperties>
</file>